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71" r:id="rId2"/>
  </p:sldMasterIdLst>
  <p:notesMasterIdLst>
    <p:notesMasterId r:id="rId15"/>
  </p:notesMasterIdLst>
  <p:handoutMasterIdLst>
    <p:handoutMasterId r:id="rId16"/>
  </p:handoutMasterIdLst>
  <p:sldIdLst>
    <p:sldId id="319" r:id="rId3"/>
    <p:sldId id="359" r:id="rId4"/>
    <p:sldId id="344" r:id="rId5"/>
    <p:sldId id="365" r:id="rId6"/>
    <p:sldId id="363" r:id="rId7"/>
    <p:sldId id="366" r:id="rId8"/>
    <p:sldId id="364" r:id="rId9"/>
    <p:sldId id="367" r:id="rId10"/>
    <p:sldId id="369" r:id="rId11"/>
    <p:sldId id="352" r:id="rId12"/>
    <p:sldId id="362" r:id="rId13"/>
    <p:sldId id="304" r:id="rId14"/>
  </p:sldIdLst>
  <p:sldSz cx="9144000" cy="6858000" type="screen4x3"/>
  <p:notesSz cx="6858000" cy="9144000"/>
  <p:defaultTextStyle>
    <a:lvl1pPr marL="0" algn="l" rtl="0" latinLnBrk="0">
      <a:defRPr lang="fr-FR" sz="1800" kern="1200">
        <a:solidFill>
          <a:schemeClr val="tx1"/>
        </a:solidFill>
        <a:latin typeface="+mn-lt"/>
        <a:ea typeface="+mn-ea"/>
        <a:cs typeface="+mn-cs"/>
      </a:defRPr>
    </a:lvl1pPr>
    <a:lvl2pPr marL="457200" algn="l" rtl="0" latinLnBrk="0">
      <a:defRPr lang="fr-FR" sz="1800" kern="1200">
        <a:solidFill>
          <a:schemeClr val="tx1"/>
        </a:solidFill>
        <a:latin typeface="+mn-lt"/>
        <a:ea typeface="+mn-ea"/>
        <a:cs typeface="+mn-cs"/>
      </a:defRPr>
    </a:lvl2pPr>
    <a:lvl3pPr marL="914400" algn="l" rtl="0" latinLnBrk="0">
      <a:defRPr lang="fr-FR" sz="1800" kern="1200">
        <a:solidFill>
          <a:schemeClr val="tx1"/>
        </a:solidFill>
        <a:latin typeface="+mn-lt"/>
        <a:ea typeface="+mn-ea"/>
        <a:cs typeface="+mn-cs"/>
      </a:defRPr>
    </a:lvl3pPr>
    <a:lvl4pPr marL="1371600" algn="l" rtl="0" latinLnBrk="0">
      <a:defRPr lang="fr-FR" sz="1800" kern="1200">
        <a:solidFill>
          <a:schemeClr val="tx1"/>
        </a:solidFill>
        <a:latin typeface="+mn-lt"/>
        <a:ea typeface="+mn-ea"/>
        <a:cs typeface="+mn-cs"/>
      </a:defRPr>
    </a:lvl4pPr>
    <a:lvl5pPr marL="1828800" algn="l" rtl="0" latinLnBrk="0">
      <a:defRPr lang="fr-FR" sz="1800" kern="1200">
        <a:solidFill>
          <a:schemeClr val="tx1"/>
        </a:solidFill>
        <a:latin typeface="+mn-lt"/>
        <a:ea typeface="+mn-ea"/>
        <a:cs typeface="+mn-cs"/>
      </a:defRPr>
    </a:lvl5pPr>
    <a:lvl6pPr marL="2286000" algn="l" rtl="0" latinLnBrk="0">
      <a:defRPr lang="fr-FR" sz="1800" kern="1200">
        <a:solidFill>
          <a:schemeClr val="tx1"/>
        </a:solidFill>
        <a:latin typeface="+mn-lt"/>
        <a:ea typeface="+mn-ea"/>
        <a:cs typeface="+mn-cs"/>
      </a:defRPr>
    </a:lvl6pPr>
    <a:lvl7pPr marL="2743200" algn="l" rtl="0" latinLnBrk="0">
      <a:defRPr lang="fr-FR" sz="1800" kern="1200">
        <a:solidFill>
          <a:schemeClr val="tx1"/>
        </a:solidFill>
        <a:latin typeface="+mn-lt"/>
        <a:ea typeface="+mn-ea"/>
        <a:cs typeface="+mn-cs"/>
      </a:defRPr>
    </a:lvl7pPr>
    <a:lvl8pPr marL="3200400" algn="l" rtl="0" latinLnBrk="0">
      <a:defRPr lang="fr-FR" sz="1800" kern="1200">
        <a:solidFill>
          <a:schemeClr val="tx1"/>
        </a:solidFill>
        <a:latin typeface="+mn-lt"/>
        <a:ea typeface="+mn-ea"/>
        <a:cs typeface="+mn-cs"/>
      </a:defRPr>
    </a:lvl8pPr>
    <a:lvl9pPr marL="3657600" algn="l" rtl="0" latinLnBrk="0">
      <a:defRPr lang="fr-F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CC00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24" autoAdjust="0"/>
  </p:normalViewPr>
  <p:slideViewPr>
    <p:cSldViewPr>
      <p:cViewPr varScale="1">
        <p:scale>
          <a:sx n="88" d="100"/>
          <a:sy n="88" d="100"/>
        </p:scale>
        <p:origin x="-96" y="-5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fr-FR" sz="1200"/>
            </a:lvl1pPr>
            <a:extLst/>
          </a:lstStyle>
          <a:p>
            <a:endParaRPr lang="fr-FR" dirty="0"/>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latinLnBrk="0">
              <a:defRPr lang="fr-FR" sz="1200"/>
            </a:lvl1pPr>
            <a:extLst/>
          </a:lstStyle>
          <a:p>
            <a:fld id="{68F88C59-319B-4332-9A1D-2A62CFCB00D8}" type="datetimeFigureOut">
              <a:rPr lang="fr-FR" smtClean="0"/>
              <a:pPr/>
              <a:t>08/02/2022</a:t>
            </a:fld>
            <a:endParaRPr lang="fr-FR" dirty="0"/>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latinLnBrk="0">
              <a:defRPr lang="fr-FR" sz="1200"/>
            </a:lvl1pPr>
            <a:extLst/>
          </a:lstStyle>
          <a:p>
            <a:endParaRPr lang="fr-FR" dirty="0"/>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latinLnBrk="0">
              <a:defRPr lang="fr-FR" sz="1200"/>
            </a:lvl1pPr>
            <a:extLst/>
          </a:lstStyle>
          <a:p>
            <a:fld id="{B16A41B8-7DC3-4DB6-84E4-E105629EAA36}" type="slidenum">
              <a:rPr lang="fr-FR" smtClean="0"/>
              <a:pPr/>
              <a:t>‹N°›</a:t>
            </a:fld>
            <a:endParaRPr lang="fr-FR" dirty="0"/>
          </a:p>
        </p:txBody>
      </p:sp>
    </p:spTree>
    <p:extLst>
      <p:ext uri="{BB962C8B-B14F-4D97-AF65-F5344CB8AC3E}">
        <p14:creationId xmlns="" xmlns:p14="http://schemas.microsoft.com/office/powerpoint/2010/main" val="3419265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fr-FR" sz="1200"/>
            </a:lvl1pPr>
            <a:extLst/>
          </a:lstStyle>
          <a:p>
            <a:endParaRPr lang="fr-FR"/>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latinLnBrk="0">
              <a:defRPr lang="fr-FR" sz="1200"/>
            </a:lvl1pPr>
            <a:extLst/>
          </a:lstStyle>
          <a:p>
            <a:fld id="{968B300D-05F0-4B43-940D-46DED5A791AD}" type="datetimeFigureOut">
              <a:rPr lang="fr-FR"/>
              <a:pPr/>
              <a:t>08/02/2022</a:t>
            </a:fld>
            <a:endParaRPr lang="fr-FR"/>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fr-FR"/>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fr-FR"/>
              <a:t>Modifiez les styles du texte du masque</a:t>
            </a:r>
          </a:p>
          <a:p>
            <a:pPr lvl="1"/>
            <a:r>
              <a:rPr lang="fr-FR"/>
              <a:t>Niveau 2</a:t>
            </a:r>
          </a:p>
          <a:p>
            <a:pPr lvl="2"/>
            <a:r>
              <a:rPr lang="fr-FR"/>
              <a:t>Niveau 3</a:t>
            </a:r>
          </a:p>
          <a:p>
            <a:pPr lvl="3"/>
            <a:r>
              <a:rPr lang="fr-FR"/>
              <a:t>Niveau 4</a:t>
            </a:r>
          </a:p>
          <a:p>
            <a:pPr lvl="4"/>
            <a:r>
              <a:rPr lang="fr-FR"/>
              <a:t>Niveau 5</a:t>
            </a:r>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latinLnBrk="0">
              <a:defRPr lang="fr-FR" sz="1200"/>
            </a:lvl1pPr>
            <a:extLst/>
          </a:lstStyle>
          <a:p>
            <a:endParaRPr lang="fr-FR"/>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fr-FR" sz="1200"/>
            </a:lvl1pPr>
            <a:extLst/>
          </a:lstStyle>
          <a:p>
            <a:fld id="{9B26CD33-4337-4529-948A-94F6960B2374}" type="slidenum">
              <a:rPr/>
              <a:pPr/>
              <a:t>‹N°›</a:t>
            </a:fld>
            <a:endParaRPr lang="fr-FR"/>
          </a:p>
        </p:txBody>
      </p:sp>
    </p:spTree>
    <p:extLst>
      <p:ext uri="{BB962C8B-B14F-4D97-AF65-F5344CB8AC3E}">
        <p14:creationId xmlns="" xmlns:p14="http://schemas.microsoft.com/office/powerpoint/2010/main" val="1179011004"/>
      </p:ext>
    </p:extLst>
  </p:cSld>
  <p:clrMap bg1="lt1" tx1="dk1" bg2="lt2" tx2="dk2" accent1="accent1" accent2="accent2" accent3="accent3" accent4="accent4" accent5="accent5" accent6="accent6" hlink="hlink" folHlink="folHlink"/>
  <p:notesStyle>
    <a:lvl1pPr marL="0" algn="l" rtl="0" latinLnBrk="0">
      <a:defRPr lang="fr-FR" sz="1200" kern="1200">
        <a:solidFill>
          <a:schemeClr val="tx1"/>
        </a:solidFill>
        <a:latin typeface="+mn-lt"/>
        <a:ea typeface="+mn-ea"/>
        <a:cs typeface="+mn-cs"/>
      </a:defRPr>
    </a:lvl1pPr>
    <a:lvl2pPr marL="457200" algn="l" rtl="0" latinLnBrk="0">
      <a:defRPr lang="fr-FR" sz="1200" kern="1200">
        <a:solidFill>
          <a:schemeClr val="tx1"/>
        </a:solidFill>
        <a:latin typeface="+mn-lt"/>
        <a:ea typeface="+mn-ea"/>
        <a:cs typeface="+mn-cs"/>
      </a:defRPr>
    </a:lvl2pPr>
    <a:lvl3pPr marL="914400" algn="l" rtl="0" latinLnBrk="0">
      <a:defRPr lang="fr-FR" sz="1200" kern="1200">
        <a:solidFill>
          <a:schemeClr val="tx1"/>
        </a:solidFill>
        <a:latin typeface="+mn-lt"/>
        <a:ea typeface="+mn-ea"/>
        <a:cs typeface="+mn-cs"/>
      </a:defRPr>
    </a:lvl3pPr>
    <a:lvl4pPr marL="1371600" algn="l" rtl="0" latinLnBrk="0">
      <a:defRPr lang="fr-FR" sz="1200" kern="1200">
        <a:solidFill>
          <a:schemeClr val="tx1"/>
        </a:solidFill>
        <a:latin typeface="+mn-lt"/>
        <a:ea typeface="+mn-ea"/>
        <a:cs typeface="+mn-cs"/>
      </a:defRPr>
    </a:lvl4pPr>
    <a:lvl5pPr marL="1828800" algn="l" rtl="0" latinLnBrk="0">
      <a:defRPr lang="fr-FR" sz="1200" kern="1200">
        <a:solidFill>
          <a:schemeClr val="tx1"/>
        </a:solidFill>
        <a:latin typeface="+mn-lt"/>
        <a:ea typeface="+mn-ea"/>
        <a:cs typeface="+mn-cs"/>
      </a:defRPr>
    </a:lvl5pPr>
    <a:lvl6pPr marL="2286000" algn="l" rtl="0" latinLnBrk="0">
      <a:defRPr lang="fr-FR" sz="1200" kern="1200">
        <a:solidFill>
          <a:schemeClr val="tx1"/>
        </a:solidFill>
        <a:latin typeface="+mn-lt"/>
        <a:ea typeface="+mn-ea"/>
        <a:cs typeface="+mn-cs"/>
      </a:defRPr>
    </a:lvl6pPr>
    <a:lvl7pPr marL="2743200" algn="l" rtl="0" latinLnBrk="0">
      <a:defRPr lang="fr-FR" sz="1200" kern="1200">
        <a:solidFill>
          <a:schemeClr val="tx1"/>
        </a:solidFill>
        <a:latin typeface="+mn-lt"/>
        <a:ea typeface="+mn-ea"/>
        <a:cs typeface="+mn-cs"/>
      </a:defRPr>
    </a:lvl7pPr>
    <a:lvl8pPr marL="3200400" algn="l" rtl="0" latinLnBrk="0">
      <a:defRPr lang="fr-FR" sz="1200" kern="1200">
        <a:solidFill>
          <a:schemeClr val="tx1"/>
        </a:solidFill>
        <a:latin typeface="+mn-lt"/>
        <a:ea typeface="+mn-ea"/>
        <a:cs typeface="+mn-cs"/>
      </a:defRPr>
    </a:lvl8pPr>
    <a:lvl9pPr marL="3657600" algn="l" rtl="0" latinLnBrk="0">
      <a:defRPr lang="fr-F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9B26CD33-4337-4529-948A-94F6960B2374}" type="slidenum">
              <a:rPr lang="fr-FR" smtClean="0"/>
              <a:pPr/>
              <a:t>1</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9B26CD33-4337-4529-948A-94F6960B2374}" type="slidenum">
              <a:rPr lang="fr-FR" smtClean="0"/>
              <a:pPr/>
              <a:t>10</a:t>
            </a:fld>
            <a:endParaRPr lang="fr-F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9B26CD33-4337-4529-948A-94F6960B2374}" type="slidenum">
              <a:rPr lang="fr-FR" smtClean="0"/>
              <a:pPr/>
              <a:t>11</a:t>
            </a:fld>
            <a:endParaRPr lang="fr-F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9B26CD33-4337-4529-948A-94F6960B2374}" type="slidenum">
              <a:rPr lang="fr-FR" smtClean="0"/>
              <a:pPr/>
              <a:t>12</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9B26CD33-4337-4529-948A-94F6960B2374}" type="slidenum">
              <a:rPr lang="fr-FR" smtClean="0"/>
              <a:pPr/>
              <a:t>2</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9B26CD33-4337-4529-948A-94F6960B2374}" type="slidenum">
              <a:rPr lang="fr-FR" smtClean="0"/>
              <a:pPr/>
              <a:t>3</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9B26CD33-4337-4529-948A-94F6960B2374}" type="slidenum">
              <a:rPr lang="fr-FR" smtClean="0"/>
              <a:pPr/>
              <a:t>4</a:t>
            </a:fld>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9B26CD33-4337-4529-948A-94F6960B2374}" type="slidenum">
              <a:rPr lang="fr-FR" smtClean="0"/>
              <a:pPr/>
              <a:t>5</a:t>
            </a:fld>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9B26CD33-4337-4529-948A-94F6960B2374}" type="slidenum">
              <a:rPr lang="fr-FR" smtClean="0"/>
              <a:pPr/>
              <a:t>6</a:t>
            </a:fld>
            <a:endParaRPr 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9B26CD33-4337-4529-948A-94F6960B2374}" type="slidenum">
              <a:rPr lang="fr-FR" smtClean="0"/>
              <a:pPr/>
              <a:t>7</a:t>
            </a:fld>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9B26CD33-4337-4529-948A-94F6960B2374}" type="slidenum">
              <a:rPr lang="fr-FR" smtClean="0"/>
              <a:pPr/>
              <a:t>8</a:t>
            </a:fld>
            <a:endParaRPr lang="fr-F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9B26CD33-4337-4529-948A-94F6960B2374}" type="slidenum">
              <a:rPr lang="fr-FR" smtClean="0"/>
              <a:pPr/>
              <a:t>9</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uverture de l'album">
    <p:spTree>
      <p:nvGrpSpPr>
        <p:cNvPr id="1" name=""/>
        <p:cNvGrpSpPr/>
        <p:nvPr/>
      </p:nvGrpSpPr>
      <p:grpSpPr>
        <a:xfrm>
          <a:off x="0" y="0"/>
          <a:ext cx="0" cy="0"/>
          <a:chOff x="0" y="0"/>
          <a:chExt cx="0" cy="0"/>
        </a:xfrm>
      </p:grpSpPr>
      <p:sp>
        <p:nvSpPr>
          <p:cNvPr id="24" name="Rectangle 7"/>
          <p:cNvSpPr>
            <a:spLocks noGrp="1"/>
          </p:cNvSpPr>
          <p:nvPr>
            <p:ph type="title" hasCustomPrompt="1"/>
          </p:nvPr>
        </p:nvSpPr>
        <p:spPr>
          <a:xfrm>
            <a:off x="228601" y="3962400"/>
            <a:ext cx="8298485" cy="1066800"/>
          </a:xfrm>
        </p:spPr>
        <p:txBody>
          <a:bodyPr bIns="0"/>
          <a:lstStyle>
            <a:lvl1pPr algn="r" eaLnBrk="1" latinLnBrk="0" hangingPunct="1">
              <a:defRPr kumimoji="0" lang="fr-FR"/>
            </a:lvl1pPr>
            <a:extLst/>
          </a:lstStyle>
          <a:p>
            <a:r>
              <a:rPr kumimoji="0" lang="fr-FR"/>
              <a:t>Cliquez pour ajouter le titre de l'album photo</a:t>
            </a:r>
          </a:p>
        </p:txBody>
      </p:sp>
      <p:sp>
        <p:nvSpPr>
          <p:cNvPr id="30" name="Rectangle 7"/>
          <p:cNvSpPr>
            <a:spLocks/>
          </p:cNvSpPr>
          <p:nvPr/>
        </p:nvSpPr>
        <p:spPr>
          <a:xfrm>
            <a:off x="453736" y="5181600"/>
            <a:ext cx="8229600" cy="1143000"/>
          </a:xfrm>
          <a:prstGeom prst="rect">
            <a:avLst/>
          </a:prstGeom>
        </p:spPr>
        <p:txBody>
          <a:bodyPr vert="horz" anchor="ctr">
            <a:normAutofit/>
          </a:bodyPr>
          <a:lstStyle>
            <a:extLst/>
          </a:lstStyle>
          <a:p>
            <a:pPr marL="0" marR="0" lvl="0" indent="0" algn="ctr" defTabSz="914400" eaLnBrk="1" fontAlgn="auto" latinLnBrk="0" hangingPunct="1">
              <a:lnSpc>
                <a:spcPct val="100000"/>
              </a:lnSpc>
              <a:spcBef>
                <a:spcPct val="0"/>
              </a:spcBef>
              <a:spcAft>
                <a:spcPts val="0"/>
              </a:spcAft>
              <a:buClrTx/>
              <a:buSzTx/>
              <a:buFontTx/>
              <a:buNone/>
              <a:tabLst/>
              <a:defRPr kumimoji="0" lang="fr-FR"/>
            </a:pPr>
            <a:endParaRPr kumimoji="0" lang="fr-FR" sz="3200" b="0" i="1" u="none" strike="noStrike" kern="0" cap="none" spc="0" normalizeH="0" baseline="0">
              <a:ln>
                <a:noFill/>
              </a:ln>
              <a:solidFill>
                <a:schemeClr val="tx1"/>
              </a:solidFill>
              <a:effectLst/>
              <a:uLnTx/>
              <a:uFillTx/>
              <a:latin typeface="+mj-lt"/>
              <a:ea typeface="+mj-ea"/>
              <a:cs typeface="+mj-cs"/>
            </a:endParaRPr>
          </a:p>
        </p:txBody>
      </p:sp>
      <p:sp>
        <p:nvSpPr>
          <p:cNvPr id="9" name="Rectangle 7"/>
          <p:cNvSpPr>
            <a:spLocks noGrp="1"/>
          </p:cNvSpPr>
          <p:nvPr>
            <p:ph type="body" sz="quarter" idx="10" hasCustomPrompt="1"/>
          </p:nvPr>
        </p:nvSpPr>
        <p:spPr>
          <a:xfrm>
            <a:off x="2133600" y="5133975"/>
            <a:ext cx="6386946" cy="1219200"/>
          </a:xfrm>
        </p:spPr>
        <p:txBody>
          <a:bodyPr vert="horz" tIns="0" anchor="t" anchorCtr="0">
            <a:noAutofit/>
          </a:bodyPr>
          <a:lstStyle>
            <a:lvl1pPr marL="0" marR="0" indent="0" algn="r" rtl="0" eaLnBrk="1" latinLnBrk="0" hangingPunct="1">
              <a:spcBef>
                <a:spcPct val="20000"/>
              </a:spcBef>
              <a:buFontTx/>
              <a:buNone/>
              <a:defRPr kumimoji="0" lang="fr-FR" sz="1800" i="0" baseline="0">
                <a:solidFill>
                  <a:schemeClr val="tx1"/>
                </a:solidFill>
                <a:latin typeface="+mn-lt"/>
                <a:ea typeface="+mn-ea"/>
                <a:cs typeface="+mn-cs"/>
              </a:defRPr>
            </a:lvl1pPr>
            <a:extLst/>
          </a:lstStyle>
          <a:p>
            <a:pPr lvl="0"/>
            <a:r>
              <a:rPr kumimoji="0" lang="fr-FR"/>
              <a:t>Cliquez pour ajouter la date et d'autres informations</a:t>
            </a:r>
          </a:p>
        </p:txBody>
      </p:sp>
      <p:sp>
        <p:nvSpPr>
          <p:cNvPr id="27" name="Rectangle 6"/>
          <p:cNvSpPr>
            <a:spLocks noGrp="1"/>
          </p:cNvSpPr>
          <p:nvPr>
            <p:ph type="pic" sz="quarter" idx="11"/>
          </p:nvPr>
        </p:nvSpPr>
        <p:spPr>
          <a:xfrm>
            <a:off x="6096000" y="1600200"/>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extLst/>
          </a:lstStyle>
          <a:p>
            <a:pPr algn="ctr" eaLnBrk="1" latinLnBrk="0" hangingPunct="1"/>
            <a:r>
              <a:rPr lang="fr-FR" smtClean="0"/>
              <a:t>Cliquez sur l'icône pour ajouter une image</a:t>
            </a:r>
            <a:endParaRPr/>
          </a:p>
        </p:txBody>
      </p:sp>
      <p:sp>
        <p:nvSpPr>
          <p:cNvPr id="6" name="Rectangle 5"/>
          <p:cNvSpPr/>
          <p:nvPr userDrawn="1"/>
        </p:nvSpPr>
        <p:spPr>
          <a:xfrm>
            <a:off x="176844" y="186904"/>
            <a:ext cx="8763000" cy="6213896"/>
          </a:xfrm>
          <a:prstGeom prst="rect">
            <a:avLst/>
          </a:prstGeom>
          <a:noFill/>
          <a:ln w="9525" cap="rnd" cmpd="sng" algn="ctr">
            <a:solidFill>
              <a:schemeClr val="bg1">
                <a:tint val="85000"/>
              </a:schemeClr>
            </a:solidFill>
            <a:prstDash val="dash"/>
          </a:ln>
          <a:effectLst>
            <a:outerShdw blurRad="25400" dist="12700" dir="5400000" algn="tl" rotWithShape="0">
              <a:schemeClr val="bg1">
                <a:alpha val="60000"/>
              </a:scheme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kumimoji="0" lang="fr-FR"/>
          </a:p>
        </p:txBody>
      </p:sp>
      <p:sp>
        <p:nvSpPr>
          <p:cNvPr id="11" name="Rectangle 10"/>
          <p:cNvSpPr>
            <a:spLocks noGrp="1"/>
          </p:cNvSpPr>
          <p:nvPr>
            <p:ph type="dt" sz="half" idx="12"/>
          </p:nvPr>
        </p:nvSpPr>
        <p:spPr/>
        <p:txBody>
          <a:bodyPr/>
          <a:lstStyle>
            <a:extLst/>
          </a:lstStyle>
          <a:p>
            <a:fld id="{18AC7413-C695-4B4B-B8F2-EF17B38B10FE}" type="datetime1">
              <a:rPr kumimoji="0" lang="fr-FR" sz="1200" smtClean="0">
                <a:solidFill>
                  <a:schemeClr val="tx2"/>
                </a:solidFill>
              </a:rPr>
              <a:pPr/>
              <a:t>08/02/2022</a:t>
            </a:fld>
            <a:endParaRPr kumimoji="0" lang="fr-FR"/>
          </a:p>
        </p:txBody>
      </p:sp>
      <p:sp>
        <p:nvSpPr>
          <p:cNvPr id="12" name="Rectangle 11"/>
          <p:cNvSpPr>
            <a:spLocks noGrp="1"/>
          </p:cNvSpPr>
          <p:nvPr>
            <p:ph type="sldNum" sz="quarter" idx="13"/>
          </p:nvPr>
        </p:nvSpPr>
        <p:spPr/>
        <p:txBody>
          <a:bodyPr/>
          <a:lstStyle>
            <a:extLst/>
          </a:lstStyle>
          <a:p>
            <a:pPr algn="r"/>
            <a:fld id="{F99EC173-99AE-4773-AB25-02E469A13EAE}" type="slidenum">
              <a:rPr kumimoji="0" lang="fr-FR" sz="1200">
                <a:solidFill>
                  <a:schemeClr val="tx2"/>
                </a:solidFill>
              </a:rPr>
              <a:pPr algn="r"/>
              <a:t>‹N°›</a:t>
            </a:fld>
            <a:endParaRPr kumimoji="0" lang="fr-FR"/>
          </a:p>
        </p:txBody>
      </p:sp>
      <p:sp>
        <p:nvSpPr>
          <p:cNvPr id="13" name="Rectangle 12"/>
          <p:cNvSpPr>
            <a:spLocks noGrp="1"/>
          </p:cNvSpPr>
          <p:nvPr>
            <p:ph type="ftr" sz="quarter" idx="14"/>
          </p:nvPr>
        </p:nvSpPr>
        <p:spPr/>
        <p:txBody>
          <a:bodyPr/>
          <a:lstStyle>
            <a:extLst/>
          </a:lstStyle>
          <a:p>
            <a:endParaRPr kumimoji="0" lang="fr-FR"/>
          </a:p>
        </p:txBody>
      </p:sp>
    </p:spTree>
  </p:cSld>
  <p:clrMapOvr>
    <a:masterClrMapping/>
  </p:clrMapOvr>
  <p:transition spd="med" advTm="10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ysage 3 poses avec légende">
    <p:spTree>
      <p:nvGrpSpPr>
        <p:cNvPr id="1" name=""/>
        <p:cNvGrpSpPr/>
        <p:nvPr/>
      </p:nvGrpSpPr>
      <p:grpSpPr>
        <a:xfrm>
          <a:off x="0" y="0"/>
          <a:ext cx="0" cy="0"/>
          <a:chOff x="0" y="0"/>
          <a:chExt cx="0" cy="0"/>
        </a:xfrm>
      </p:grpSpPr>
      <p:sp>
        <p:nvSpPr>
          <p:cNvPr id="3" name="Rectangle 7"/>
          <p:cNvSpPr>
            <a:spLocks noGrp="1" noChangeAspect="1"/>
          </p:cNvSpPr>
          <p:nvPr>
            <p:ph type="pic" sz="quarter" idx="11"/>
          </p:nvPr>
        </p:nvSpPr>
        <p:spPr>
          <a:xfrm>
            <a:off x="4663440" y="3403823"/>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342900" indent="-342900" algn="ctr" eaLnBrk="1" latinLnBrk="0" hangingPunct="1"/>
            <a:r>
              <a:rPr lang="fr-FR" smtClean="0"/>
              <a:t>Cliquez sur l'icône pour ajouter une image</a:t>
            </a:r>
            <a:endParaRPr/>
          </a:p>
        </p:txBody>
      </p:sp>
      <p:sp>
        <p:nvSpPr>
          <p:cNvPr id="15" name="Rectangle 7"/>
          <p:cNvSpPr>
            <a:spLocks noGrp="1" noChangeAspect="1"/>
          </p:cNvSpPr>
          <p:nvPr>
            <p:ph type="pic" sz="quarter" idx="12"/>
          </p:nvPr>
        </p:nvSpPr>
        <p:spPr>
          <a:xfrm>
            <a:off x="457200" y="3403823"/>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342900" indent="-342900" algn="ctr" eaLnBrk="1" latinLnBrk="0" hangingPunct="1"/>
            <a:r>
              <a:rPr lang="fr-FR" smtClean="0"/>
              <a:t>Cliquez sur l'icône pour ajouter une image</a:t>
            </a:r>
            <a:endParaRPr/>
          </a:p>
        </p:txBody>
      </p:sp>
      <p:sp>
        <p:nvSpPr>
          <p:cNvPr id="26" name="Rectangle 7"/>
          <p:cNvSpPr>
            <a:spLocks noGrp="1" noChangeAspect="1"/>
          </p:cNvSpPr>
          <p:nvPr>
            <p:ph type="pic" sz="quarter" idx="13"/>
          </p:nvPr>
        </p:nvSpPr>
        <p:spPr>
          <a:xfrm>
            <a:off x="4663440" y="228600"/>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342900" indent="-342900" algn="ctr" eaLnBrk="1" latinLnBrk="0" hangingPunct="1"/>
            <a:r>
              <a:rPr lang="fr-FR" smtClean="0"/>
              <a:t>Cliquez sur l'icône pour ajouter une image</a:t>
            </a:r>
            <a:endParaRPr/>
          </a:p>
        </p:txBody>
      </p:sp>
      <p:sp>
        <p:nvSpPr>
          <p:cNvPr id="27" name="Rectangle 11"/>
          <p:cNvSpPr>
            <a:spLocks noGrp="1"/>
          </p:cNvSpPr>
          <p:nvPr>
            <p:ph type="body" sz="quarter" idx="14" hasCustomPrompt="1"/>
          </p:nvPr>
        </p:nvSpPr>
        <p:spPr>
          <a:xfrm>
            <a:off x="457200" y="228600"/>
            <a:ext cx="4023360" cy="3017520"/>
          </a:xfrm>
        </p:spPr>
        <p:txBody>
          <a:bodyPr anchor="b" anchorCtr="0">
            <a:noAutofit/>
          </a:bodyPr>
          <a:lstStyle>
            <a:lvl1pPr marL="0" marR="0" indent="0" algn="l" rtl="0" eaLnBrk="1" latinLnBrk="0" hangingPunct="1">
              <a:spcBef>
                <a:spcPct val="20000"/>
              </a:spcBef>
              <a:buFontTx/>
              <a:buNone/>
              <a:defRPr kumimoji="0" lang="fr-FR" sz="1800" i="0" baseline="0">
                <a:solidFill>
                  <a:schemeClr val="tx1"/>
                </a:solidFill>
                <a:latin typeface="+mn-lt"/>
                <a:ea typeface="+mn-ea"/>
                <a:cs typeface="+mn-cs"/>
              </a:defRPr>
            </a:lvl1pPr>
            <a:extLst/>
          </a:lstStyle>
          <a:p>
            <a:pPr lvl="0"/>
            <a:r>
              <a:rPr kumimoji="0" lang="fr-FR"/>
              <a:t>Cliquez pour ajouter une légende</a:t>
            </a:r>
          </a:p>
        </p:txBody>
      </p:sp>
      <p:sp>
        <p:nvSpPr>
          <p:cNvPr id="6" name="Rectangle 5"/>
          <p:cNvSpPr>
            <a:spLocks noGrp="1"/>
          </p:cNvSpPr>
          <p:nvPr>
            <p:ph type="dt" sz="half" idx="15"/>
          </p:nvPr>
        </p:nvSpPr>
        <p:spPr/>
        <p:txBody>
          <a:bodyPr/>
          <a:lstStyle>
            <a:extLst/>
          </a:lstStyle>
          <a:p>
            <a:fld id="{847419C9-5B53-47B5-A587-62A17317540F}" type="datetime1">
              <a:rPr kumimoji="0" lang="fr-FR" sz="1200" smtClean="0">
                <a:solidFill>
                  <a:schemeClr val="tx2"/>
                </a:solidFill>
              </a:rPr>
              <a:pPr/>
              <a:t>08/02/2022</a:t>
            </a:fld>
            <a:endParaRPr kumimoji="0" lang="fr-FR"/>
          </a:p>
        </p:txBody>
      </p:sp>
      <p:sp>
        <p:nvSpPr>
          <p:cNvPr id="7" name="Rectangle 6"/>
          <p:cNvSpPr>
            <a:spLocks noGrp="1"/>
          </p:cNvSpPr>
          <p:nvPr>
            <p:ph type="sldNum" sz="quarter" idx="16"/>
          </p:nvPr>
        </p:nvSpPr>
        <p:spPr/>
        <p:txBody>
          <a:bodyPr/>
          <a:lstStyle>
            <a:extLst/>
          </a:lstStyle>
          <a:p>
            <a:pPr algn="r"/>
            <a:fld id="{F99EC173-99AE-4773-AB25-02E469A13EAE}" type="slidenum">
              <a:rPr kumimoji="0" lang="fr-FR" sz="1200">
                <a:solidFill>
                  <a:schemeClr val="tx2"/>
                </a:solidFill>
              </a:rPr>
              <a:pPr algn="r"/>
              <a:t>‹N°›</a:t>
            </a:fld>
            <a:endParaRPr kumimoji="0" lang="fr-FR"/>
          </a:p>
        </p:txBody>
      </p:sp>
      <p:sp>
        <p:nvSpPr>
          <p:cNvPr id="8" name="Rectangle 7"/>
          <p:cNvSpPr>
            <a:spLocks noGrp="1"/>
          </p:cNvSpPr>
          <p:nvPr>
            <p:ph type="ftr" sz="quarter" idx="17"/>
          </p:nvPr>
        </p:nvSpPr>
        <p:spPr/>
        <p:txBody>
          <a:bodyPr/>
          <a:lstStyle>
            <a:extLst/>
          </a:lstStyle>
          <a:p>
            <a:endParaRPr kumimoji="0" lang="fr-FR"/>
          </a:p>
        </p:txBody>
      </p:sp>
    </p:spTree>
  </p:cSld>
  <p:clrMapOvr>
    <a:masterClrMapping/>
  </p:clrMapOvr>
  <p:transition spd="med" advTm="10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poses mélangé">
    <p:spTree>
      <p:nvGrpSpPr>
        <p:cNvPr id="1" name=""/>
        <p:cNvGrpSpPr/>
        <p:nvPr/>
      </p:nvGrpSpPr>
      <p:grpSpPr>
        <a:xfrm>
          <a:off x="0" y="0"/>
          <a:ext cx="0" cy="0"/>
          <a:chOff x="0" y="0"/>
          <a:chExt cx="0" cy="0"/>
        </a:xfrm>
      </p:grpSpPr>
      <p:sp>
        <p:nvSpPr>
          <p:cNvPr id="7" name="Rectangle 7"/>
          <p:cNvSpPr>
            <a:spLocks noGrp="1" noChangeAspect="1"/>
          </p:cNvSpPr>
          <p:nvPr>
            <p:ph type="pic" sz="quarter" idx="11"/>
          </p:nvPr>
        </p:nvSpPr>
        <p:spPr>
          <a:xfrm>
            <a:off x="5067300" y="3436620"/>
            <a:ext cx="3649900" cy="2889504"/>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1588" algn="ctr" eaLnBrk="1" latinLnBrk="0" hangingPunct="1"/>
            <a:r>
              <a:rPr lang="fr-FR" smtClean="0"/>
              <a:t>Cliquez sur l'icône pour ajouter une image</a:t>
            </a:r>
            <a:endParaRPr/>
          </a:p>
        </p:txBody>
      </p:sp>
      <p:sp>
        <p:nvSpPr>
          <p:cNvPr id="29" name="Rectangle 7"/>
          <p:cNvSpPr>
            <a:spLocks noGrp="1" noChangeAspect="1"/>
          </p:cNvSpPr>
          <p:nvPr>
            <p:ph type="pic" sz="quarter" idx="12"/>
          </p:nvPr>
        </p:nvSpPr>
        <p:spPr>
          <a:xfrm>
            <a:off x="426720" y="384048"/>
            <a:ext cx="4457700" cy="5943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1588" algn="ctr" eaLnBrk="1" latinLnBrk="0" hangingPunct="1"/>
            <a:r>
              <a:rPr lang="fr-FR" smtClean="0"/>
              <a:t>Cliquez sur l'icône pour ajouter une image</a:t>
            </a:r>
            <a:endParaRPr/>
          </a:p>
        </p:txBody>
      </p:sp>
      <p:sp>
        <p:nvSpPr>
          <p:cNvPr id="10" name="Rectangle 7"/>
          <p:cNvSpPr>
            <a:spLocks noGrp="1" noChangeAspect="1"/>
          </p:cNvSpPr>
          <p:nvPr>
            <p:ph type="pic" sz="quarter" idx="13"/>
          </p:nvPr>
        </p:nvSpPr>
        <p:spPr>
          <a:xfrm>
            <a:off x="5067300" y="389332"/>
            <a:ext cx="3657600" cy="2887269"/>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1588" algn="ctr" eaLnBrk="1" latinLnBrk="0" hangingPunct="1"/>
            <a:r>
              <a:rPr lang="fr-FR" smtClean="0"/>
              <a:t>Cliquez sur l'icône pour ajouter une image</a:t>
            </a:r>
            <a:endParaRPr/>
          </a:p>
        </p:txBody>
      </p:sp>
      <p:sp>
        <p:nvSpPr>
          <p:cNvPr id="5" name="Rectangle 4"/>
          <p:cNvSpPr>
            <a:spLocks noGrp="1"/>
          </p:cNvSpPr>
          <p:nvPr>
            <p:ph type="dt" sz="half" idx="14"/>
          </p:nvPr>
        </p:nvSpPr>
        <p:spPr/>
        <p:txBody>
          <a:bodyPr/>
          <a:lstStyle>
            <a:extLst/>
          </a:lstStyle>
          <a:p>
            <a:fld id="{8AD40C9C-7978-4A92-AB0C-5F26FD06E365}" type="datetime1">
              <a:rPr kumimoji="0" lang="fr-FR" sz="1200" smtClean="0">
                <a:solidFill>
                  <a:schemeClr val="tx2"/>
                </a:solidFill>
              </a:rPr>
              <a:pPr/>
              <a:t>08/02/2022</a:t>
            </a:fld>
            <a:endParaRPr kumimoji="0" lang="fr-FR"/>
          </a:p>
        </p:txBody>
      </p:sp>
      <p:sp>
        <p:nvSpPr>
          <p:cNvPr id="6" name="Rectangle 5"/>
          <p:cNvSpPr>
            <a:spLocks noGrp="1"/>
          </p:cNvSpPr>
          <p:nvPr>
            <p:ph type="sldNum" sz="quarter" idx="15"/>
          </p:nvPr>
        </p:nvSpPr>
        <p:spPr/>
        <p:txBody>
          <a:bodyPr/>
          <a:lstStyle>
            <a:extLst/>
          </a:lstStyle>
          <a:p>
            <a:pPr algn="r"/>
            <a:fld id="{F99EC173-99AE-4773-AB25-02E469A13EAE}" type="slidenum">
              <a:rPr kumimoji="0" lang="fr-FR" sz="1200">
                <a:solidFill>
                  <a:schemeClr val="tx2"/>
                </a:solidFill>
              </a:rPr>
              <a:pPr algn="r"/>
              <a:t>‹N°›</a:t>
            </a:fld>
            <a:endParaRPr kumimoji="0" lang="fr-FR"/>
          </a:p>
        </p:txBody>
      </p:sp>
      <p:sp>
        <p:nvSpPr>
          <p:cNvPr id="8" name="Rectangle 7"/>
          <p:cNvSpPr>
            <a:spLocks noGrp="1"/>
          </p:cNvSpPr>
          <p:nvPr>
            <p:ph type="ftr" sz="quarter" idx="16"/>
          </p:nvPr>
        </p:nvSpPr>
        <p:spPr/>
        <p:txBody>
          <a:bodyPr/>
          <a:lstStyle>
            <a:extLst/>
          </a:lstStyle>
          <a:p>
            <a:endParaRPr kumimoji="0" lang="fr-FR"/>
          </a:p>
        </p:txBody>
      </p:sp>
    </p:spTree>
  </p:cSld>
  <p:clrMapOvr>
    <a:masterClrMapping/>
  </p:clrMapOvr>
  <p:transition spd="med" advTm="10000">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Portrait 4 poses avec légendes">
    <p:spTree>
      <p:nvGrpSpPr>
        <p:cNvPr id="1" name=""/>
        <p:cNvGrpSpPr/>
        <p:nvPr/>
      </p:nvGrpSpPr>
      <p:grpSpPr>
        <a:xfrm>
          <a:off x="0" y="0"/>
          <a:ext cx="0" cy="0"/>
          <a:chOff x="0" y="0"/>
          <a:chExt cx="0" cy="0"/>
        </a:xfrm>
      </p:grpSpPr>
      <p:sp>
        <p:nvSpPr>
          <p:cNvPr id="31" name="Rectangle 7"/>
          <p:cNvSpPr>
            <a:spLocks noGrp="1"/>
          </p:cNvSpPr>
          <p:nvPr>
            <p:ph type="pic" sz="quarter" idx="14"/>
          </p:nvPr>
        </p:nvSpPr>
        <p:spPr>
          <a:xfrm>
            <a:off x="2229297" y="228600"/>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3" name="Rectangle 7"/>
          <p:cNvSpPr>
            <a:spLocks noGrp="1"/>
          </p:cNvSpPr>
          <p:nvPr>
            <p:ph type="pic" sz="quarter" idx="26"/>
          </p:nvPr>
        </p:nvSpPr>
        <p:spPr>
          <a:xfrm>
            <a:off x="2229297" y="3365392"/>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10" name="Rectangle 7"/>
          <p:cNvSpPr>
            <a:spLocks noGrp="1" noChangeAspect="1"/>
          </p:cNvSpPr>
          <p:nvPr>
            <p:ph type="pic" sz="quarter" idx="25"/>
          </p:nvPr>
        </p:nvSpPr>
        <p:spPr>
          <a:xfrm>
            <a:off x="4672217" y="228600"/>
            <a:ext cx="2286000"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27" name="Rectangle 7"/>
          <p:cNvSpPr>
            <a:spLocks noGrp="1"/>
          </p:cNvSpPr>
          <p:nvPr>
            <p:ph type="pic" sz="quarter" idx="27"/>
          </p:nvPr>
        </p:nvSpPr>
        <p:spPr>
          <a:xfrm>
            <a:off x="4667697" y="3365392"/>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6" name="Rectangle 7"/>
          <p:cNvSpPr>
            <a:spLocks noGrp="1"/>
          </p:cNvSpPr>
          <p:nvPr>
            <p:ph type="body" sz="quarter" idx="16" hasCustomPrompt="1"/>
          </p:nvPr>
        </p:nvSpPr>
        <p:spPr>
          <a:xfrm>
            <a:off x="400497" y="1295400"/>
            <a:ext cx="1676400" cy="1905000"/>
          </a:xfrm>
        </p:spPr>
        <p:txBody>
          <a:bodyPr anchor="b" anchorCtr="0">
            <a:noAutofit/>
          </a:bodyPr>
          <a:lstStyle>
            <a:lvl1pPr marL="0" marR="0" indent="0" algn="r" rtl="0" eaLnBrk="1" latinLnBrk="0" hangingPunct="1">
              <a:spcBef>
                <a:spcPct val="20000"/>
              </a:spcBef>
              <a:buFontTx/>
              <a:buNone/>
              <a:defRPr kumimoji="0" lang="fr-FR" sz="1600" baseline="0">
                <a:solidFill>
                  <a:schemeClr val="tx1"/>
                </a:solidFill>
                <a:latin typeface="+mn-lt"/>
                <a:ea typeface="+mn-ea"/>
                <a:cs typeface="+mn-cs"/>
              </a:defRPr>
            </a:lvl1pPr>
            <a:extLst/>
          </a:lstStyle>
          <a:p>
            <a:pPr lvl="0"/>
            <a:r>
              <a:rPr kumimoji="0" lang="fr-FR"/>
              <a:t>Cliquez pour ajouter une légende</a:t>
            </a:r>
          </a:p>
        </p:txBody>
      </p:sp>
      <p:sp>
        <p:nvSpPr>
          <p:cNvPr id="14" name="Rectangle 7"/>
          <p:cNvSpPr>
            <a:spLocks noGrp="1"/>
          </p:cNvSpPr>
          <p:nvPr>
            <p:ph type="body" sz="quarter" idx="29" hasCustomPrompt="1"/>
          </p:nvPr>
        </p:nvSpPr>
        <p:spPr>
          <a:xfrm>
            <a:off x="7086600" y="1295400"/>
            <a:ext cx="1676400" cy="1905000"/>
          </a:xfrm>
        </p:spPr>
        <p:txBody>
          <a:bodyPr anchor="b" anchorCtr="0"/>
          <a:lstStyle>
            <a:lvl1pPr marL="0" marR="0" indent="0" algn="l" eaLnBrk="1" latinLnBrk="0" hangingPunct="1">
              <a:buFontTx/>
              <a:buNone/>
              <a:defRPr kumimoji="0" lang="fr-FR" sz="1600" baseline="0"/>
            </a:lvl1pPr>
            <a:extLst/>
          </a:lstStyle>
          <a:p>
            <a:pPr lvl="0"/>
            <a:r>
              <a:rPr kumimoji="0" lang="fr-FR"/>
              <a:t>Cliquez pour ajouter une légende</a:t>
            </a:r>
          </a:p>
        </p:txBody>
      </p:sp>
      <p:sp>
        <p:nvSpPr>
          <p:cNvPr id="4" name="Rectangle 7"/>
          <p:cNvSpPr>
            <a:spLocks noGrp="1"/>
          </p:cNvSpPr>
          <p:nvPr>
            <p:ph type="body" sz="quarter" idx="28" hasCustomPrompt="1"/>
          </p:nvPr>
        </p:nvSpPr>
        <p:spPr>
          <a:xfrm>
            <a:off x="400497" y="3352800"/>
            <a:ext cx="1676400" cy="1905000"/>
          </a:xfrm>
        </p:spPr>
        <p:txBody>
          <a:bodyPr anchor="t" anchorCtr="0"/>
          <a:lstStyle>
            <a:lvl1pPr marL="0" marR="0" indent="0" algn="r" eaLnBrk="1" latinLnBrk="0" hangingPunct="1">
              <a:buFontTx/>
              <a:buNone/>
              <a:defRPr kumimoji="0" lang="fr-FR" sz="1600" baseline="0"/>
            </a:lvl1pPr>
            <a:extLst/>
          </a:lstStyle>
          <a:p>
            <a:pPr lvl="0"/>
            <a:r>
              <a:rPr kumimoji="0" lang="fr-FR"/>
              <a:t>Cliquez pour ajouter une légende</a:t>
            </a:r>
          </a:p>
        </p:txBody>
      </p:sp>
      <p:sp>
        <p:nvSpPr>
          <p:cNvPr id="13" name="Rectangle 7"/>
          <p:cNvSpPr>
            <a:spLocks noGrp="1"/>
          </p:cNvSpPr>
          <p:nvPr>
            <p:ph type="body" sz="quarter" idx="30" hasCustomPrompt="1"/>
          </p:nvPr>
        </p:nvSpPr>
        <p:spPr>
          <a:xfrm>
            <a:off x="7086600" y="3352800"/>
            <a:ext cx="1676400" cy="1905000"/>
          </a:xfrm>
        </p:spPr>
        <p:txBody>
          <a:bodyPr anchor="t" anchorCtr="0"/>
          <a:lstStyle>
            <a:lvl1pPr marL="0" marR="0" indent="0" algn="l" eaLnBrk="1" latinLnBrk="0" hangingPunct="1">
              <a:buFontTx/>
              <a:buNone/>
              <a:defRPr kumimoji="0" lang="fr-FR" sz="1600" baseline="0"/>
            </a:lvl1pPr>
            <a:extLst/>
          </a:lstStyle>
          <a:p>
            <a:pPr lvl="0"/>
            <a:r>
              <a:rPr kumimoji="0" lang="fr-FR"/>
              <a:t>Cliquez pour ajouter une légende</a:t>
            </a:r>
          </a:p>
        </p:txBody>
      </p:sp>
      <p:sp>
        <p:nvSpPr>
          <p:cNvPr id="11" name="Rectangle 10"/>
          <p:cNvSpPr>
            <a:spLocks noGrp="1"/>
          </p:cNvSpPr>
          <p:nvPr>
            <p:ph type="dt" sz="half" idx="31"/>
          </p:nvPr>
        </p:nvSpPr>
        <p:spPr/>
        <p:txBody>
          <a:bodyPr/>
          <a:lstStyle>
            <a:extLst/>
          </a:lstStyle>
          <a:p>
            <a:fld id="{ACDA1BCC-7F5D-4AE7-9F13-FDF971FD2C89}" type="datetime1">
              <a:rPr kumimoji="0" lang="fr-FR" sz="1200" smtClean="0">
                <a:solidFill>
                  <a:schemeClr val="tx2"/>
                </a:solidFill>
              </a:rPr>
              <a:pPr/>
              <a:t>08/02/2022</a:t>
            </a:fld>
            <a:endParaRPr kumimoji="0" lang="fr-FR"/>
          </a:p>
        </p:txBody>
      </p:sp>
      <p:sp>
        <p:nvSpPr>
          <p:cNvPr id="12" name="Rectangle 11"/>
          <p:cNvSpPr>
            <a:spLocks noGrp="1"/>
          </p:cNvSpPr>
          <p:nvPr>
            <p:ph type="sldNum" sz="quarter" idx="32"/>
          </p:nvPr>
        </p:nvSpPr>
        <p:spPr/>
        <p:txBody>
          <a:bodyPr/>
          <a:lstStyle>
            <a:extLst/>
          </a:lstStyle>
          <a:p>
            <a:pPr algn="r"/>
            <a:fld id="{F99EC173-99AE-4773-AB25-02E469A13EAE}" type="slidenum">
              <a:rPr kumimoji="0" lang="fr-FR" sz="1200">
                <a:solidFill>
                  <a:schemeClr val="tx2"/>
                </a:solidFill>
              </a:rPr>
              <a:pPr algn="r"/>
              <a:t>‹N°›</a:t>
            </a:fld>
            <a:endParaRPr kumimoji="0" lang="fr-FR"/>
          </a:p>
        </p:txBody>
      </p:sp>
      <p:sp>
        <p:nvSpPr>
          <p:cNvPr id="15" name="Rectangle 14"/>
          <p:cNvSpPr>
            <a:spLocks noGrp="1"/>
          </p:cNvSpPr>
          <p:nvPr>
            <p:ph type="ftr" sz="quarter" idx="33"/>
          </p:nvPr>
        </p:nvSpPr>
        <p:spPr/>
        <p:txBody>
          <a:bodyPr/>
          <a:lstStyle>
            <a:extLst/>
          </a:lstStyle>
          <a:p>
            <a:endParaRPr kumimoji="0" lang="fr-FR"/>
          </a:p>
        </p:txBody>
      </p:sp>
    </p:spTree>
  </p:cSld>
  <p:clrMapOvr>
    <a:masterClrMapping/>
  </p:clrMapOvr>
  <p:transition spd="med" advTm="1000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Paysage 4 poses avec légendes">
    <p:spTree>
      <p:nvGrpSpPr>
        <p:cNvPr id="1" name=""/>
        <p:cNvGrpSpPr/>
        <p:nvPr/>
      </p:nvGrpSpPr>
      <p:grpSpPr>
        <a:xfrm>
          <a:off x="0" y="0"/>
          <a:ext cx="0" cy="0"/>
          <a:chOff x="0" y="0"/>
          <a:chExt cx="0" cy="0"/>
        </a:xfrm>
      </p:grpSpPr>
      <p:sp>
        <p:nvSpPr>
          <p:cNvPr id="24" name="Rectangle 7"/>
          <p:cNvSpPr>
            <a:spLocks noGrp="1"/>
          </p:cNvSpPr>
          <p:nvPr>
            <p:ph type="pic" sz="quarter" idx="14"/>
          </p:nvPr>
        </p:nvSpPr>
        <p:spPr>
          <a:xfrm>
            <a:off x="926821" y="533400"/>
            <a:ext cx="3653297"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8" name="Rectangle 7"/>
          <p:cNvSpPr>
            <a:spLocks noGrp="1"/>
          </p:cNvSpPr>
          <p:nvPr>
            <p:ph type="body" sz="quarter" idx="16" hasCustomPrompt="1"/>
          </p:nvPr>
        </p:nvSpPr>
        <p:spPr>
          <a:xfrm>
            <a:off x="926821" y="6172200"/>
            <a:ext cx="3657600" cy="304800"/>
          </a:xfrm>
        </p:spPr>
        <p:txBody>
          <a:bodyPr lIns="9144" anchor="t" anchorCtr="0"/>
          <a:lstStyle>
            <a:lvl1pPr marL="0" marR="0" indent="0" algn="l" eaLnBrk="1" latinLnBrk="0" hangingPunct="1">
              <a:buFontTx/>
              <a:buNone/>
              <a:defRPr kumimoji="0" lang="fr-FR" sz="1600" baseline="0"/>
            </a:lvl1pPr>
            <a:extLst/>
          </a:lstStyle>
          <a:p>
            <a:pPr lvl="0"/>
            <a:r>
              <a:rPr kumimoji="0" lang="fr-FR"/>
              <a:t>Cliquez pour ajouter une légende</a:t>
            </a:r>
          </a:p>
        </p:txBody>
      </p:sp>
      <p:sp>
        <p:nvSpPr>
          <p:cNvPr id="9" name="Rectangle 7"/>
          <p:cNvSpPr>
            <a:spLocks noGrp="1"/>
          </p:cNvSpPr>
          <p:nvPr>
            <p:ph type="pic" sz="quarter" idx="17"/>
          </p:nvPr>
        </p:nvSpPr>
        <p:spPr>
          <a:xfrm>
            <a:off x="4660621" y="5334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6" name="Rectangle 7"/>
          <p:cNvSpPr>
            <a:spLocks noGrp="1"/>
          </p:cNvSpPr>
          <p:nvPr>
            <p:ph type="pic" sz="quarter" idx="18"/>
          </p:nvPr>
        </p:nvSpPr>
        <p:spPr>
          <a:xfrm>
            <a:off x="926821" y="33528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14" name="Rectangle 7"/>
          <p:cNvSpPr>
            <a:spLocks noGrp="1"/>
          </p:cNvSpPr>
          <p:nvPr>
            <p:ph type="pic" sz="quarter" idx="19"/>
          </p:nvPr>
        </p:nvSpPr>
        <p:spPr>
          <a:xfrm>
            <a:off x="4660621" y="33528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4" name="Rectangle 7"/>
          <p:cNvSpPr>
            <a:spLocks noGrp="1"/>
          </p:cNvSpPr>
          <p:nvPr>
            <p:ph type="body" sz="quarter" idx="22" hasCustomPrompt="1"/>
          </p:nvPr>
        </p:nvSpPr>
        <p:spPr>
          <a:xfrm>
            <a:off x="926821" y="152400"/>
            <a:ext cx="3657600" cy="304800"/>
          </a:xfrm>
        </p:spPr>
        <p:txBody>
          <a:bodyPr lIns="9144" anchor="t" anchorCtr="0"/>
          <a:lstStyle>
            <a:lvl1pPr marL="0" marR="0" indent="0" algn="l" eaLnBrk="1" latinLnBrk="0" hangingPunct="1">
              <a:buFontTx/>
              <a:buNone/>
              <a:defRPr kumimoji="0" lang="fr-FR" sz="1600" baseline="0"/>
            </a:lvl1pPr>
            <a:extLst/>
          </a:lstStyle>
          <a:p>
            <a:pPr lvl="0"/>
            <a:r>
              <a:rPr kumimoji="0" lang="fr-FR"/>
              <a:t>Cliquez pour ajouter une légende</a:t>
            </a:r>
          </a:p>
        </p:txBody>
      </p:sp>
      <p:sp>
        <p:nvSpPr>
          <p:cNvPr id="18" name="Rectangle 7"/>
          <p:cNvSpPr>
            <a:spLocks noGrp="1"/>
          </p:cNvSpPr>
          <p:nvPr>
            <p:ph type="body" sz="quarter" idx="23" hasCustomPrompt="1"/>
          </p:nvPr>
        </p:nvSpPr>
        <p:spPr>
          <a:xfrm>
            <a:off x="4660621" y="6172200"/>
            <a:ext cx="3657600" cy="304800"/>
          </a:xfrm>
        </p:spPr>
        <p:txBody>
          <a:bodyPr lIns="9144" anchor="t" anchorCtr="0"/>
          <a:lstStyle>
            <a:lvl1pPr marL="0" marR="0" indent="0" algn="l" eaLnBrk="1" latinLnBrk="0" hangingPunct="1">
              <a:buFontTx/>
              <a:buNone/>
              <a:defRPr kumimoji="0" lang="fr-FR" sz="1600" baseline="0"/>
            </a:lvl1pPr>
            <a:extLst/>
          </a:lstStyle>
          <a:p>
            <a:pPr lvl="0"/>
            <a:r>
              <a:rPr kumimoji="0" lang="fr-FR"/>
              <a:t>Cliquez pour ajouter une légende</a:t>
            </a:r>
          </a:p>
        </p:txBody>
      </p:sp>
      <p:sp>
        <p:nvSpPr>
          <p:cNvPr id="16" name="Rectangle 7"/>
          <p:cNvSpPr>
            <a:spLocks noGrp="1"/>
          </p:cNvSpPr>
          <p:nvPr>
            <p:ph type="body" sz="quarter" idx="24" hasCustomPrompt="1"/>
          </p:nvPr>
        </p:nvSpPr>
        <p:spPr>
          <a:xfrm>
            <a:off x="4660621" y="152400"/>
            <a:ext cx="3657600" cy="304800"/>
          </a:xfrm>
        </p:spPr>
        <p:txBody>
          <a:bodyPr lIns="9144" anchor="t" anchorCtr="0"/>
          <a:lstStyle>
            <a:lvl1pPr marL="0" marR="0" indent="0" algn="l" eaLnBrk="1" latinLnBrk="0" hangingPunct="1">
              <a:buFontTx/>
              <a:buNone/>
              <a:defRPr kumimoji="0" lang="fr-FR" sz="1600" baseline="0"/>
            </a:lvl1pPr>
            <a:extLst/>
          </a:lstStyle>
          <a:p>
            <a:pPr lvl="0"/>
            <a:r>
              <a:rPr kumimoji="0" lang="fr-FR"/>
              <a:t>Cliquez pour ajouter une légende</a:t>
            </a:r>
          </a:p>
        </p:txBody>
      </p:sp>
      <p:sp>
        <p:nvSpPr>
          <p:cNvPr id="10" name="Rectangle 9"/>
          <p:cNvSpPr>
            <a:spLocks noGrp="1"/>
          </p:cNvSpPr>
          <p:nvPr>
            <p:ph type="dt" sz="half" idx="25"/>
          </p:nvPr>
        </p:nvSpPr>
        <p:spPr/>
        <p:txBody>
          <a:bodyPr/>
          <a:lstStyle>
            <a:extLst/>
          </a:lstStyle>
          <a:p>
            <a:fld id="{9F552CE0-1188-4345-A593-3899E6A03931}" type="datetime1">
              <a:rPr kumimoji="0" lang="fr-FR" sz="1200" smtClean="0">
                <a:solidFill>
                  <a:schemeClr val="tx2"/>
                </a:solidFill>
              </a:rPr>
              <a:pPr/>
              <a:t>08/02/2022</a:t>
            </a:fld>
            <a:endParaRPr kumimoji="0" lang="fr-FR"/>
          </a:p>
        </p:txBody>
      </p:sp>
      <p:sp>
        <p:nvSpPr>
          <p:cNvPr id="11" name="Rectangle 10"/>
          <p:cNvSpPr>
            <a:spLocks noGrp="1"/>
          </p:cNvSpPr>
          <p:nvPr>
            <p:ph type="sldNum" sz="quarter" idx="26"/>
          </p:nvPr>
        </p:nvSpPr>
        <p:spPr/>
        <p:txBody>
          <a:bodyPr/>
          <a:lstStyle>
            <a:extLst/>
          </a:lstStyle>
          <a:p>
            <a:pPr algn="r"/>
            <a:fld id="{F99EC173-99AE-4773-AB25-02E469A13EAE}" type="slidenum">
              <a:rPr kumimoji="0" lang="fr-FR" sz="1200">
                <a:solidFill>
                  <a:schemeClr val="tx2"/>
                </a:solidFill>
              </a:rPr>
              <a:pPr algn="r"/>
              <a:t>‹N°›</a:t>
            </a:fld>
            <a:endParaRPr kumimoji="0" lang="fr-FR"/>
          </a:p>
        </p:txBody>
      </p:sp>
      <p:sp>
        <p:nvSpPr>
          <p:cNvPr id="12" name="Rectangle 11"/>
          <p:cNvSpPr>
            <a:spLocks noGrp="1"/>
          </p:cNvSpPr>
          <p:nvPr>
            <p:ph type="ftr" sz="quarter" idx="27"/>
          </p:nvPr>
        </p:nvSpPr>
        <p:spPr/>
        <p:txBody>
          <a:bodyPr/>
          <a:lstStyle>
            <a:extLst/>
          </a:lstStyle>
          <a:p>
            <a:endParaRPr kumimoji="0" lang="fr-FR"/>
          </a:p>
        </p:txBody>
      </p:sp>
    </p:spTree>
  </p:cSld>
  <p:clrMapOvr>
    <a:masterClrMapping/>
  </p:clrMapOvr>
  <p:transition spd="med" advTm="1000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Portrait 4 poses avec grande légende">
    <p:spTree>
      <p:nvGrpSpPr>
        <p:cNvPr id="1" name=""/>
        <p:cNvGrpSpPr/>
        <p:nvPr/>
      </p:nvGrpSpPr>
      <p:grpSpPr>
        <a:xfrm>
          <a:off x="0" y="0"/>
          <a:ext cx="0" cy="0"/>
          <a:chOff x="0" y="0"/>
          <a:chExt cx="0" cy="0"/>
        </a:xfrm>
      </p:grpSpPr>
      <p:sp>
        <p:nvSpPr>
          <p:cNvPr id="26" name="Rectangle 7"/>
          <p:cNvSpPr>
            <a:spLocks noGrp="1"/>
          </p:cNvSpPr>
          <p:nvPr>
            <p:ph type="pic" sz="quarter" idx="14"/>
          </p:nvPr>
        </p:nvSpPr>
        <p:spPr>
          <a:xfrm>
            <a:off x="15240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30" name="Rectangle 7"/>
          <p:cNvSpPr>
            <a:spLocks noGrp="1"/>
          </p:cNvSpPr>
          <p:nvPr>
            <p:ph type="pic" sz="quarter" idx="31"/>
          </p:nvPr>
        </p:nvSpPr>
        <p:spPr>
          <a:xfrm>
            <a:off x="454660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7" name="Rectangle 7"/>
          <p:cNvSpPr>
            <a:spLocks noGrp="1"/>
          </p:cNvSpPr>
          <p:nvPr>
            <p:ph type="pic" sz="quarter" idx="30"/>
          </p:nvPr>
        </p:nvSpPr>
        <p:spPr>
          <a:xfrm>
            <a:off x="234906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29" name="Rectangle 7"/>
          <p:cNvSpPr>
            <a:spLocks noGrp="1"/>
          </p:cNvSpPr>
          <p:nvPr>
            <p:ph type="pic" sz="quarter" idx="32"/>
          </p:nvPr>
        </p:nvSpPr>
        <p:spPr>
          <a:xfrm>
            <a:off x="6740166"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24" name="Rectangle 7"/>
          <p:cNvSpPr>
            <a:spLocks noGrp="1"/>
          </p:cNvSpPr>
          <p:nvPr>
            <p:ph type="body" sz="quarter" idx="29" hasCustomPrompt="1"/>
          </p:nvPr>
        </p:nvSpPr>
        <p:spPr>
          <a:xfrm>
            <a:off x="152400" y="4495800"/>
            <a:ext cx="8763000" cy="1905000"/>
          </a:xfrm>
        </p:spPr>
        <p:txBody>
          <a:bodyPr anchor="t" anchorCtr="0"/>
          <a:lstStyle>
            <a:lvl1pPr marL="0" marR="0" indent="0" algn="l" eaLnBrk="1" latinLnBrk="0" hangingPunct="1">
              <a:buFontTx/>
              <a:buNone/>
              <a:defRPr kumimoji="0" lang="fr-FR" sz="2400" baseline="0"/>
            </a:lvl1pPr>
            <a:extLst/>
          </a:lstStyle>
          <a:p>
            <a:pPr lvl="0"/>
            <a:r>
              <a:rPr kumimoji="0" lang="fr-FR"/>
              <a:t>Cliquez pour ajouter une légende</a:t>
            </a:r>
          </a:p>
        </p:txBody>
      </p:sp>
      <p:sp>
        <p:nvSpPr>
          <p:cNvPr id="8" name="Rectangle 7"/>
          <p:cNvSpPr>
            <a:spLocks noGrp="1"/>
          </p:cNvSpPr>
          <p:nvPr>
            <p:ph type="dt" sz="half" idx="33"/>
          </p:nvPr>
        </p:nvSpPr>
        <p:spPr/>
        <p:txBody>
          <a:bodyPr/>
          <a:lstStyle>
            <a:extLst/>
          </a:lstStyle>
          <a:p>
            <a:fld id="{294FD902-586F-4196-98BB-CB4E4E41A6D8}" type="datetime1">
              <a:rPr kumimoji="0" lang="fr-FR" sz="1200" smtClean="0">
                <a:solidFill>
                  <a:schemeClr val="tx2"/>
                </a:solidFill>
              </a:rPr>
              <a:pPr/>
              <a:t>08/02/2022</a:t>
            </a:fld>
            <a:endParaRPr kumimoji="0" lang="fr-FR"/>
          </a:p>
        </p:txBody>
      </p:sp>
      <p:sp>
        <p:nvSpPr>
          <p:cNvPr id="9" name="Rectangle 8"/>
          <p:cNvSpPr>
            <a:spLocks noGrp="1"/>
          </p:cNvSpPr>
          <p:nvPr>
            <p:ph type="sldNum" sz="quarter" idx="34"/>
          </p:nvPr>
        </p:nvSpPr>
        <p:spPr/>
        <p:txBody>
          <a:bodyPr/>
          <a:lstStyle>
            <a:extLst/>
          </a:lstStyle>
          <a:p>
            <a:pPr algn="r"/>
            <a:fld id="{F99EC173-99AE-4773-AB25-02E469A13EAE}" type="slidenum">
              <a:rPr kumimoji="0" lang="fr-FR" sz="1200">
                <a:solidFill>
                  <a:schemeClr val="tx2"/>
                </a:solidFill>
              </a:rPr>
              <a:pPr algn="r"/>
              <a:t>‹N°›</a:t>
            </a:fld>
            <a:endParaRPr kumimoji="0" lang="fr-FR"/>
          </a:p>
        </p:txBody>
      </p:sp>
      <p:sp>
        <p:nvSpPr>
          <p:cNvPr id="10" name="Rectangle 9"/>
          <p:cNvSpPr>
            <a:spLocks noGrp="1"/>
          </p:cNvSpPr>
          <p:nvPr>
            <p:ph type="ftr" sz="quarter" idx="35"/>
          </p:nvPr>
        </p:nvSpPr>
        <p:spPr/>
        <p:txBody>
          <a:bodyPr/>
          <a:lstStyle>
            <a:extLst/>
          </a:lstStyle>
          <a:p>
            <a:endParaRPr kumimoji="0" lang="fr-FR"/>
          </a:p>
        </p:txBody>
      </p:sp>
    </p:spTree>
  </p:cSld>
  <p:clrMapOvr>
    <a:masterClrMapping/>
  </p:clrMapOvr>
  <p:transition spd="med" advTm="1000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4 poses : portrait 1 pose, paysage 3 poses">
    <p:spTree>
      <p:nvGrpSpPr>
        <p:cNvPr id="1" name=""/>
        <p:cNvGrpSpPr/>
        <p:nvPr/>
      </p:nvGrpSpPr>
      <p:grpSpPr>
        <a:xfrm>
          <a:off x="0" y="0"/>
          <a:ext cx="0" cy="0"/>
          <a:chOff x="0" y="0"/>
          <a:chExt cx="0" cy="0"/>
        </a:xfrm>
      </p:grpSpPr>
      <p:sp>
        <p:nvSpPr>
          <p:cNvPr id="26" name="Rectangle 7"/>
          <p:cNvSpPr>
            <a:spLocks noGrp="1"/>
          </p:cNvSpPr>
          <p:nvPr>
            <p:ph type="pic" sz="quarter" idx="14"/>
          </p:nvPr>
        </p:nvSpPr>
        <p:spPr>
          <a:xfrm>
            <a:off x="685800" y="257665"/>
            <a:ext cx="4617720" cy="6172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4" name="Rectangle 7"/>
          <p:cNvSpPr>
            <a:spLocks noGrp="1" noChangeAspect="1"/>
          </p:cNvSpPr>
          <p:nvPr>
            <p:ph type="pic" sz="quarter" idx="18"/>
          </p:nvPr>
        </p:nvSpPr>
        <p:spPr>
          <a:xfrm>
            <a:off x="5788848" y="257665"/>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6" name="Rectangle 7"/>
          <p:cNvSpPr>
            <a:spLocks noGrp="1" noChangeAspect="1"/>
          </p:cNvSpPr>
          <p:nvPr>
            <p:ph type="pic" sz="quarter" idx="22"/>
          </p:nvPr>
        </p:nvSpPr>
        <p:spPr>
          <a:xfrm>
            <a:off x="5788848" y="2432657"/>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14" name="Rectangle 7"/>
          <p:cNvSpPr>
            <a:spLocks noGrp="1" noChangeAspect="1"/>
          </p:cNvSpPr>
          <p:nvPr>
            <p:ph type="pic" sz="quarter" idx="23"/>
          </p:nvPr>
        </p:nvSpPr>
        <p:spPr>
          <a:xfrm>
            <a:off x="5788848" y="4607649"/>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7" name="Rectangle 6"/>
          <p:cNvSpPr>
            <a:spLocks noGrp="1"/>
          </p:cNvSpPr>
          <p:nvPr>
            <p:ph type="dt" sz="half" idx="24"/>
          </p:nvPr>
        </p:nvSpPr>
        <p:spPr/>
        <p:txBody>
          <a:bodyPr/>
          <a:lstStyle>
            <a:extLst/>
          </a:lstStyle>
          <a:p>
            <a:fld id="{055E863F-7941-4CB2-9EDF-E94326E9EBC6}" type="datetime1">
              <a:rPr kumimoji="0" lang="fr-FR" sz="1200" smtClean="0">
                <a:solidFill>
                  <a:schemeClr val="tx2"/>
                </a:solidFill>
              </a:rPr>
              <a:pPr/>
              <a:t>08/02/2022</a:t>
            </a:fld>
            <a:endParaRPr kumimoji="0" lang="fr-FR"/>
          </a:p>
        </p:txBody>
      </p:sp>
      <p:sp>
        <p:nvSpPr>
          <p:cNvPr id="8" name="Rectangle 7"/>
          <p:cNvSpPr>
            <a:spLocks noGrp="1"/>
          </p:cNvSpPr>
          <p:nvPr>
            <p:ph type="sldNum" sz="quarter" idx="25"/>
          </p:nvPr>
        </p:nvSpPr>
        <p:spPr/>
        <p:txBody>
          <a:bodyPr/>
          <a:lstStyle>
            <a:extLst/>
          </a:lstStyle>
          <a:p>
            <a:pPr algn="r"/>
            <a:fld id="{F99EC173-99AE-4773-AB25-02E469A13EAE}" type="slidenum">
              <a:rPr kumimoji="0" lang="fr-FR" sz="1200">
                <a:solidFill>
                  <a:schemeClr val="tx2"/>
                </a:solidFill>
              </a:rPr>
              <a:pPr algn="r"/>
              <a:t>‹N°›</a:t>
            </a:fld>
            <a:endParaRPr kumimoji="0" lang="fr-FR"/>
          </a:p>
        </p:txBody>
      </p:sp>
      <p:sp>
        <p:nvSpPr>
          <p:cNvPr id="9" name="Rectangle 8"/>
          <p:cNvSpPr>
            <a:spLocks noGrp="1"/>
          </p:cNvSpPr>
          <p:nvPr>
            <p:ph type="ftr" sz="quarter" idx="26"/>
          </p:nvPr>
        </p:nvSpPr>
        <p:spPr/>
        <p:txBody>
          <a:bodyPr/>
          <a:lstStyle>
            <a:extLst/>
          </a:lstStyle>
          <a:p>
            <a:endParaRPr kumimoji="0" lang="fr-FR"/>
          </a:p>
        </p:txBody>
      </p:sp>
    </p:spTree>
  </p:cSld>
  <p:clrMapOvr>
    <a:masterClrMapping/>
  </p:clrMapOvr>
  <p:transition spd="med" advTm="10000">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 preserve="1">
  <p:cSld name="5 poses : paysage 3 poses, portrait 2 poses">
    <p:spTree>
      <p:nvGrpSpPr>
        <p:cNvPr id="1" name=""/>
        <p:cNvGrpSpPr/>
        <p:nvPr/>
      </p:nvGrpSpPr>
      <p:grpSpPr>
        <a:xfrm>
          <a:off x="0" y="0"/>
          <a:ext cx="0" cy="0"/>
          <a:chOff x="0" y="0"/>
          <a:chExt cx="0" cy="0"/>
        </a:xfrm>
      </p:grpSpPr>
      <p:sp>
        <p:nvSpPr>
          <p:cNvPr id="9" name="Rectangle 7"/>
          <p:cNvSpPr>
            <a:spLocks noGrp="1"/>
          </p:cNvSpPr>
          <p:nvPr>
            <p:ph type="pic" sz="quarter" idx="14"/>
          </p:nvPr>
        </p:nvSpPr>
        <p:spPr>
          <a:xfrm>
            <a:off x="609600" y="3429000"/>
            <a:ext cx="207015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27" name="Rectangle 7"/>
          <p:cNvSpPr>
            <a:spLocks noGrp="1"/>
          </p:cNvSpPr>
          <p:nvPr>
            <p:ph type="pic" sz="quarter" idx="17"/>
          </p:nvPr>
        </p:nvSpPr>
        <p:spPr>
          <a:xfrm>
            <a:off x="3033848" y="228600"/>
            <a:ext cx="5562600" cy="4171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31" name="Rectangle 7"/>
          <p:cNvSpPr>
            <a:spLocks noGrp="1"/>
          </p:cNvSpPr>
          <p:nvPr>
            <p:ph type="pic" sz="quarter" idx="26"/>
          </p:nvPr>
        </p:nvSpPr>
        <p:spPr>
          <a:xfrm>
            <a:off x="609600" y="228600"/>
            <a:ext cx="207015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26" name="Rectangle 7"/>
          <p:cNvSpPr>
            <a:spLocks noGrp="1" noChangeAspect="1"/>
          </p:cNvSpPr>
          <p:nvPr>
            <p:ph type="pic" sz="quarter" idx="27"/>
          </p:nvPr>
        </p:nvSpPr>
        <p:spPr>
          <a:xfrm>
            <a:off x="5943600" y="4495800"/>
            <a:ext cx="2666999" cy="1874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23" name="Rectangle 7"/>
          <p:cNvSpPr>
            <a:spLocks noGrp="1" noChangeAspect="1"/>
          </p:cNvSpPr>
          <p:nvPr>
            <p:ph type="pic" sz="quarter" idx="28"/>
          </p:nvPr>
        </p:nvSpPr>
        <p:spPr>
          <a:xfrm>
            <a:off x="3033848" y="4495800"/>
            <a:ext cx="2757352" cy="1874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7" name="Rectangle 6"/>
          <p:cNvSpPr>
            <a:spLocks noGrp="1"/>
          </p:cNvSpPr>
          <p:nvPr>
            <p:ph type="dt" sz="half" idx="29"/>
          </p:nvPr>
        </p:nvSpPr>
        <p:spPr/>
        <p:txBody>
          <a:bodyPr/>
          <a:lstStyle>
            <a:extLst/>
          </a:lstStyle>
          <a:p>
            <a:fld id="{0BE5FB22-FCC6-4E44-AAA9-22B3C91D2BB3}" type="datetime1">
              <a:rPr kumimoji="0" lang="fr-FR" sz="1200" smtClean="0">
                <a:solidFill>
                  <a:schemeClr val="tx2"/>
                </a:solidFill>
              </a:rPr>
              <a:pPr/>
              <a:t>08/02/2022</a:t>
            </a:fld>
            <a:endParaRPr kumimoji="0" lang="fr-FR"/>
          </a:p>
        </p:txBody>
      </p:sp>
      <p:sp>
        <p:nvSpPr>
          <p:cNvPr id="8" name="Rectangle 7"/>
          <p:cNvSpPr>
            <a:spLocks noGrp="1"/>
          </p:cNvSpPr>
          <p:nvPr>
            <p:ph type="sldNum" sz="quarter" idx="30"/>
          </p:nvPr>
        </p:nvSpPr>
        <p:spPr/>
        <p:txBody>
          <a:bodyPr/>
          <a:lstStyle>
            <a:extLst/>
          </a:lstStyle>
          <a:p>
            <a:pPr algn="r"/>
            <a:fld id="{F99EC173-99AE-4773-AB25-02E469A13EAE}" type="slidenum">
              <a:rPr kumimoji="0" lang="fr-FR" sz="1200">
                <a:solidFill>
                  <a:schemeClr val="tx2"/>
                </a:solidFill>
              </a:rPr>
              <a:pPr algn="r"/>
              <a:t>‹N°›</a:t>
            </a:fld>
            <a:endParaRPr kumimoji="0" lang="fr-FR"/>
          </a:p>
        </p:txBody>
      </p:sp>
      <p:sp>
        <p:nvSpPr>
          <p:cNvPr id="10" name="Rectangle 9"/>
          <p:cNvSpPr>
            <a:spLocks noGrp="1"/>
          </p:cNvSpPr>
          <p:nvPr>
            <p:ph type="ftr" sz="quarter" idx="31"/>
          </p:nvPr>
        </p:nvSpPr>
        <p:spPr/>
        <p:txBody>
          <a:bodyPr/>
          <a:lstStyle>
            <a:extLst/>
          </a:lstStyle>
          <a:p>
            <a:endParaRPr kumimoji="0" lang="fr-FR"/>
          </a:p>
        </p:txBody>
      </p:sp>
    </p:spTree>
  </p:cSld>
  <p:clrMapOvr>
    <a:masterClrMapping/>
  </p:clrMapOvr>
  <p:transition spd="med" advTm="10000">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 preserve="1">
  <p:cSld name="5 poses : portrait 3 poses, paysage 2 poses">
    <p:spTree>
      <p:nvGrpSpPr>
        <p:cNvPr id="1" name=""/>
        <p:cNvGrpSpPr/>
        <p:nvPr/>
      </p:nvGrpSpPr>
      <p:grpSpPr>
        <a:xfrm>
          <a:off x="0" y="0"/>
          <a:ext cx="0" cy="0"/>
          <a:chOff x="0" y="0"/>
          <a:chExt cx="0" cy="0"/>
        </a:xfrm>
      </p:grpSpPr>
      <p:sp>
        <p:nvSpPr>
          <p:cNvPr id="17" name="Rectangle 7"/>
          <p:cNvSpPr>
            <a:spLocks noGrp="1"/>
          </p:cNvSpPr>
          <p:nvPr>
            <p:ph type="pic" sz="quarter" idx="26"/>
          </p:nvPr>
        </p:nvSpPr>
        <p:spPr>
          <a:xfrm>
            <a:off x="5121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23" name="Rectangle 7"/>
          <p:cNvSpPr>
            <a:spLocks noGrp="1"/>
          </p:cNvSpPr>
          <p:nvPr>
            <p:ph type="pic" sz="quarter" idx="29"/>
          </p:nvPr>
        </p:nvSpPr>
        <p:spPr>
          <a:xfrm>
            <a:off x="512134" y="228600"/>
            <a:ext cx="39624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30" name="Rectangle 7"/>
          <p:cNvSpPr>
            <a:spLocks noGrp="1"/>
          </p:cNvSpPr>
          <p:nvPr>
            <p:ph type="pic" sz="quarter" idx="30"/>
          </p:nvPr>
        </p:nvSpPr>
        <p:spPr>
          <a:xfrm>
            <a:off x="4718374" y="228600"/>
            <a:ext cx="39624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22" name="Rectangle 7"/>
          <p:cNvSpPr>
            <a:spLocks noGrp="1"/>
          </p:cNvSpPr>
          <p:nvPr>
            <p:ph type="pic" sz="quarter" idx="27"/>
          </p:nvPr>
        </p:nvSpPr>
        <p:spPr>
          <a:xfrm>
            <a:off x="32934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31" name="Rectangle 7"/>
          <p:cNvSpPr>
            <a:spLocks noGrp="1"/>
          </p:cNvSpPr>
          <p:nvPr>
            <p:ph type="pic" sz="quarter" idx="28"/>
          </p:nvPr>
        </p:nvSpPr>
        <p:spPr>
          <a:xfrm>
            <a:off x="60747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7" name="Rectangle 6"/>
          <p:cNvSpPr>
            <a:spLocks noGrp="1"/>
          </p:cNvSpPr>
          <p:nvPr>
            <p:ph type="dt" sz="half" idx="31"/>
          </p:nvPr>
        </p:nvSpPr>
        <p:spPr/>
        <p:txBody>
          <a:bodyPr/>
          <a:lstStyle>
            <a:extLst/>
          </a:lstStyle>
          <a:p>
            <a:fld id="{4BDD9E04-15A2-4DD6-B6B3-94D1F22ADE3C}" type="datetime1">
              <a:rPr kumimoji="0" lang="fr-FR" sz="1200" smtClean="0">
                <a:solidFill>
                  <a:schemeClr val="tx2"/>
                </a:solidFill>
              </a:rPr>
              <a:pPr/>
              <a:t>08/02/2022</a:t>
            </a:fld>
            <a:endParaRPr kumimoji="0" lang="fr-FR"/>
          </a:p>
        </p:txBody>
      </p:sp>
      <p:sp>
        <p:nvSpPr>
          <p:cNvPr id="8" name="Rectangle 7"/>
          <p:cNvSpPr>
            <a:spLocks noGrp="1"/>
          </p:cNvSpPr>
          <p:nvPr>
            <p:ph type="sldNum" sz="quarter" idx="32"/>
          </p:nvPr>
        </p:nvSpPr>
        <p:spPr/>
        <p:txBody>
          <a:bodyPr/>
          <a:lstStyle>
            <a:extLst/>
          </a:lstStyle>
          <a:p>
            <a:pPr algn="r"/>
            <a:fld id="{F99EC173-99AE-4773-AB25-02E469A13EAE}" type="slidenum">
              <a:rPr kumimoji="0" lang="fr-FR" sz="1200">
                <a:solidFill>
                  <a:schemeClr val="tx2"/>
                </a:solidFill>
              </a:rPr>
              <a:pPr algn="r"/>
              <a:t>‹N°›</a:t>
            </a:fld>
            <a:endParaRPr kumimoji="0" lang="fr-FR"/>
          </a:p>
        </p:txBody>
      </p:sp>
      <p:sp>
        <p:nvSpPr>
          <p:cNvPr id="9" name="Rectangle 8"/>
          <p:cNvSpPr>
            <a:spLocks noGrp="1"/>
          </p:cNvSpPr>
          <p:nvPr>
            <p:ph type="ftr" sz="quarter" idx="33"/>
          </p:nvPr>
        </p:nvSpPr>
        <p:spPr/>
        <p:txBody>
          <a:bodyPr/>
          <a:lstStyle>
            <a:extLst/>
          </a:lstStyle>
          <a:p>
            <a:endParaRPr kumimoji="0" lang="fr-FR"/>
          </a:p>
        </p:txBody>
      </p:sp>
    </p:spTree>
  </p:cSld>
  <p:clrMapOvr>
    <a:masterClrMapping/>
  </p:clrMapOvr>
  <p:transition spd="med" advTm="10000">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arré avec légende">
    <p:spTree>
      <p:nvGrpSpPr>
        <p:cNvPr id="1" name=""/>
        <p:cNvGrpSpPr/>
        <p:nvPr/>
      </p:nvGrpSpPr>
      <p:grpSpPr>
        <a:xfrm>
          <a:off x="0" y="0"/>
          <a:ext cx="0" cy="0"/>
          <a:chOff x="0" y="0"/>
          <a:chExt cx="0" cy="0"/>
        </a:xfrm>
      </p:grpSpPr>
      <p:sp>
        <p:nvSpPr>
          <p:cNvPr id="4" name="W¥ل云玗İαЂôÁûÂÚ丫:Pïçtúrê Plå¢éhõlðér 表¥鷗字㌍ 表_W 3"/>
          <p:cNvSpPr>
            <a:spLocks noGrp="1" noChangeAspect="1"/>
          </p:cNvSpPr>
          <p:nvPr>
            <p:ph type="pic" sz="quarter" idx="10"/>
          </p:nvPr>
        </p:nvSpPr>
        <p:spPr>
          <a:xfrm>
            <a:off x="3050273" y="16002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1588" algn="ctr" eaLnBrk="1" latinLnBrk="0" hangingPunct="1"/>
            <a:r>
              <a:rPr lang="fr-FR" smtClean="0"/>
              <a:t>Cliquez sur l'icône pour ajouter une image</a:t>
            </a:r>
            <a:endParaRPr/>
          </a:p>
        </p:txBody>
      </p:sp>
      <p:sp>
        <p:nvSpPr>
          <p:cNvPr id="7" name="W¥ل云玗İαЂÕØÚáÛ丫:Téxt Plàçèhòlðêr 表¥鷗字㌍_W 6"/>
          <p:cNvSpPr>
            <a:spLocks noGrp="1"/>
          </p:cNvSpPr>
          <p:nvPr>
            <p:ph type="body" sz="quarter" idx="15" hasCustomPrompt="1"/>
          </p:nvPr>
        </p:nvSpPr>
        <p:spPr>
          <a:xfrm>
            <a:off x="3048000" y="4876800"/>
            <a:ext cx="3200400" cy="1295400"/>
          </a:xfrm>
        </p:spPr>
        <p:txBody>
          <a:bodyPr tIns="91440" rIns="9144" bIns="91440" anchor="t"/>
          <a:lstStyle>
            <a:lvl1pPr marL="0" marR="0" indent="0" algn="l" eaLnBrk="1" latinLnBrk="0" hangingPunct="1">
              <a:buFontTx/>
              <a:buNone/>
              <a:defRPr kumimoji="0" lang="fr-FR" sz="1800" i="0"/>
            </a:lvl1pPr>
            <a:extLst/>
          </a:lstStyle>
          <a:p>
            <a:pPr lvl="0"/>
            <a:r>
              <a:rPr kumimoji="0" lang="fr-FR"/>
              <a:t>Cliquez pour ajouter une légende</a:t>
            </a:r>
          </a:p>
        </p:txBody>
      </p:sp>
      <p:sp>
        <p:nvSpPr>
          <p:cNvPr id="5" name="Rectangle 4"/>
          <p:cNvSpPr>
            <a:spLocks noGrp="1"/>
          </p:cNvSpPr>
          <p:nvPr>
            <p:ph type="dt" sz="half" idx="16"/>
          </p:nvPr>
        </p:nvSpPr>
        <p:spPr/>
        <p:txBody>
          <a:bodyPr/>
          <a:lstStyle>
            <a:extLst/>
          </a:lstStyle>
          <a:p>
            <a:fld id="{7DDC4E2E-73C8-4633-9C02-196B1D8478DF}" type="datetime1">
              <a:rPr kumimoji="0" lang="fr-FR" sz="1200" smtClean="0">
                <a:solidFill>
                  <a:schemeClr val="tx2"/>
                </a:solidFill>
              </a:rPr>
              <a:pPr/>
              <a:t>08/02/2022</a:t>
            </a:fld>
            <a:endParaRPr kumimoji="0" lang="fr-FR"/>
          </a:p>
        </p:txBody>
      </p:sp>
      <p:sp>
        <p:nvSpPr>
          <p:cNvPr id="6" name="Rectangle 5"/>
          <p:cNvSpPr>
            <a:spLocks noGrp="1"/>
          </p:cNvSpPr>
          <p:nvPr>
            <p:ph type="sldNum" sz="quarter" idx="17"/>
          </p:nvPr>
        </p:nvSpPr>
        <p:spPr/>
        <p:txBody>
          <a:bodyPr/>
          <a:lstStyle>
            <a:extLst/>
          </a:lstStyle>
          <a:p>
            <a:pPr algn="r"/>
            <a:fld id="{F99EC173-99AE-4773-AB25-02E469A13EAE}" type="slidenum">
              <a:rPr kumimoji="0" lang="fr-FR" sz="1200">
                <a:solidFill>
                  <a:schemeClr val="tx2"/>
                </a:solidFill>
              </a:rPr>
              <a:pPr algn="r"/>
              <a:t>‹N°›</a:t>
            </a:fld>
            <a:endParaRPr kumimoji="0" lang="fr-FR"/>
          </a:p>
        </p:txBody>
      </p:sp>
      <p:sp>
        <p:nvSpPr>
          <p:cNvPr id="8" name="Rectangle 7"/>
          <p:cNvSpPr>
            <a:spLocks noGrp="1"/>
          </p:cNvSpPr>
          <p:nvPr>
            <p:ph type="ftr" sz="quarter" idx="18"/>
          </p:nvPr>
        </p:nvSpPr>
        <p:spPr/>
        <p:txBody>
          <a:bodyPr/>
          <a:lstStyle>
            <a:extLst/>
          </a:lstStyle>
          <a:p>
            <a:endParaRPr kumimoji="0" lang="fr-FR"/>
          </a:p>
        </p:txBody>
      </p:sp>
    </p:spTree>
  </p:cSld>
  <p:clrMapOvr>
    <a:masterClrMapping/>
  </p:clrMapOvr>
  <p:transition spd="med" advTm="10000">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arré 2 poses avec légende">
    <p:spTree>
      <p:nvGrpSpPr>
        <p:cNvPr id="1" name=""/>
        <p:cNvGrpSpPr/>
        <p:nvPr/>
      </p:nvGrpSpPr>
      <p:grpSpPr>
        <a:xfrm>
          <a:off x="0" y="0"/>
          <a:ext cx="0" cy="0"/>
          <a:chOff x="0" y="0"/>
          <a:chExt cx="0" cy="0"/>
        </a:xfrm>
      </p:grpSpPr>
      <p:sp>
        <p:nvSpPr>
          <p:cNvPr id="4" name="W¥ل云玗İαЂôÁûÂÚ丫:Pïçtúrê Plå¢éhõlðér 表¥鷗字㌍ 表_W 3"/>
          <p:cNvSpPr>
            <a:spLocks noGrp="1" noChangeAspect="1"/>
          </p:cNvSpPr>
          <p:nvPr>
            <p:ph type="pic" sz="quarter" idx="10"/>
          </p:nvPr>
        </p:nvSpPr>
        <p:spPr>
          <a:xfrm>
            <a:off x="4955273" y="13716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1588" algn="ctr" eaLnBrk="1" latinLnBrk="0" hangingPunct="1"/>
            <a:r>
              <a:rPr lang="fr-FR" smtClean="0"/>
              <a:t>Cliquez sur l'icône pour ajouter une image</a:t>
            </a:r>
            <a:endParaRPr/>
          </a:p>
        </p:txBody>
      </p:sp>
      <p:sp>
        <p:nvSpPr>
          <p:cNvPr id="6" name="W¥ل云玗İαЂôÁûÂÚ丫:Pïçtúrê Plå¢éhõlðér 表¥鷗字㌍ 表_W 5"/>
          <p:cNvSpPr>
            <a:spLocks noGrp="1" noChangeAspect="1"/>
          </p:cNvSpPr>
          <p:nvPr>
            <p:ph type="pic" sz="quarter" idx="14"/>
          </p:nvPr>
        </p:nvSpPr>
        <p:spPr>
          <a:xfrm>
            <a:off x="1143000" y="13716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1588" algn="ctr" eaLnBrk="1" latinLnBrk="0" hangingPunct="1"/>
            <a:r>
              <a:rPr lang="fr-FR" smtClean="0"/>
              <a:t>Cliquez sur l'icône pour ajouter une image</a:t>
            </a:r>
            <a:endParaRPr/>
          </a:p>
        </p:txBody>
      </p:sp>
      <p:sp>
        <p:nvSpPr>
          <p:cNvPr id="7" name="W¥ل云玗İαЂÕØÚáÛ丫:Téxt Plàçèhòlðêr 表¥鷗字㌍_W 6"/>
          <p:cNvSpPr>
            <a:spLocks noGrp="1"/>
          </p:cNvSpPr>
          <p:nvPr>
            <p:ph type="body" sz="quarter" idx="15" hasCustomPrompt="1"/>
          </p:nvPr>
        </p:nvSpPr>
        <p:spPr>
          <a:xfrm>
            <a:off x="4953000" y="4648200"/>
            <a:ext cx="3200400" cy="1295400"/>
          </a:xfrm>
        </p:spPr>
        <p:txBody>
          <a:bodyPr tIns="91440" rIns="9144" bIns="91440" anchor="t"/>
          <a:lstStyle>
            <a:lvl1pPr marL="0" marR="0" indent="0" algn="l" eaLnBrk="1" latinLnBrk="0" hangingPunct="1">
              <a:buFontTx/>
              <a:buNone/>
              <a:defRPr kumimoji="0" lang="fr-FR" sz="1800" i="0"/>
            </a:lvl1pPr>
            <a:extLst/>
          </a:lstStyle>
          <a:p>
            <a:pPr lvl="0"/>
            <a:r>
              <a:rPr kumimoji="0" lang="fr-FR"/>
              <a:t>Cliquez pour ajouter une légende</a:t>
            </a:r>
          </a:p>
        </p:txBody>
      </p:sp>
      <p:sp>
        <p:nvSpPr>
          <p:cNvPr id="8" name="W¥ل云玗İαЂÕØÚáÛ丫:Téxt Plàçèhòlðêr 表¥鷗字㌍_W 7"/>
          <p:cNvSpPr>
            <a:spLocks noGrp="1"/>
          </p:cNvSpPr>
          <p:nvPr>
            <p:ph type="body" sz="quarter" idx="16" hasCustomPrompt="1"/>
          </p:nvPr>
        </p:nvSpPr>
        <p:spPr>
          <a:xfrm>
            <a:off x="1143000" y="4648200"/>
            <a:ext cx="3200400" cy="1295400"/>
          </a:xfrm>
        </p:spPr>
        <p:txBody>
          <a:bodyPr tIns="91440" rIns="9144" bIns="91440" anchor="t"/>
          <a:lstStyle>
            <a:lvl1pPr marL="0" marR="0" indent="0" algn="l" eaLnBrk="1" latinLnBrk="0" hangingPunct="1">
              <a:buFontTx/>
              <a:buNone/>
              <a:defRPr kumimoji="0" lang="fr-FR" sz="1800" i="0"/>
            </a:lvl1pPr>
            <a:extLst/>
          </a:lstStyle>
          <a:p>
            <a:pPr lvl="0"/>
            <a:r>
              <a:rPr kumimoji="0" lang="fr-FR"/>
              <a:t>Cliquez pour ajouter une légende</a:t>
            </a:r>
          </a:p>
        </p:txBody>
      </p:sp>
      <p:sp>
        <p:nvSpPr>
          <p:cNvPr id="9" name="Rectangle 8"/>
          <p:cNvSpPr>
            <a:spLocks noGrp="1"/>
          </p:cNvSpPr>
          <p:nvPr>
            <p:ph type="dt" sz="half" idx="17"/>
          </p:nvPr>
        </p:nvSpPr>
        <p:spPr/>
        <p:txBody>
          <a:bodyPr/>
          <a:lstStyle>
            <a:extLst/>
          </a:lstStyle>
          <a:p>
            <a:fld id="{67BBC461-A408-42C7-ABA0-AE66A5D250FF}" type="datetime1">
              <a:rPr kumimoji="0" lang="fr-FR" sz="1200" smtClean="0">
                <a:solidFill>
                  <a:schemeClr val="tx2"/>
                </a:solidFill>
              </a:rPr>
              <a:pPr/>
              <a:t>08/02/2022</a:t>
            </a:fld>
            <a:endParaRPr kumimoji="0" lang="fr-FR"/>
          </a:p>
        </p:txBody>
      </p:sp>
      <p:sp>
        <p:nvSpPr>
          <p:cNvPr id="10" name="Rectangle 9"/>
          <p:cNvSpPr>
            <a:spLocks noGrp="1"/>
          </p:cNvSpPr>
          <p:nvPr>
            <p:ph type="sldNum" sz="quarter" idx="18"/>
          </p:nvPr>
        </p:nvSpPr>
        <p:spPr/>
        <p:txBody>
          <a:bodyPr/>
          <a:lstStyle>
            <a:extLst/>
          </a:lstStyle>
          <a:p>
            <a:pPr algn="r"/>
            <a:fld id="{F99EC173-99AE-4773-AB25-02E469A13EAE}" type="slidenum">
              <a:rPr kumimoji="0" lang="fr-FR" sz="1200">
                <a:solidFill>
                  <a:schemeClr val="tx2"/>
                </a:solidFill>
              </a:rPr>
              <a:pPr algn="r"/>
              <a:t>‹N°›</a:t>
            </a:fld>
            <a:endParaRPr kumimoji="0" lang="fr-FR"/>
          </a:p>
        </p:txBody>
      </p:sp>
      <p:sp>
        <p:nvSpPr>
          <p:cNvPr id="11" name="Rectangle 10"/>
          <p:cNvSpPr>
            <a:spLocks noGrp="1"/>
          </p:cNvSpPr>
          <p:nvPr>
            <p:ph type="ftr" sz="quarter" idx="19"/>
          </p:nvPr>
        </p:nvSpPr>
        <p:spPr/>
        <p:txBody>
          <a:bodyPr/>
          <a:lstStyle>
            <a:extLst/>
          </a:lstStyle>
          <a:p>
            <a:endParaRPr kumimoji="0" lang="fr-FR"/>
          </a:p>
        </p:txBody>
      </p:sp>
    </p:spTree>
  </p:cSld>
  <p:clrMapOvr>
    <a:masterClrMapping/>
  </p:clrMapOvr>
  <p:transition spd="med" advTm="10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Paysage avec légende">
    <p:spTree>
      <p:nvGrpSpPr>
        <p:cNvPr id="1" name=""/>
        <p:cNvGrpSpPr/>
        <p:nvPr/>
      </p:nvGrpSpPr>
      <p:grpSpPr>
        <a:xfrm>
          <a:off x="0" y="0"/>
          <a:ext cx="0" cy="0"/>
          <a:chOff x="0" y="0"/>
          <a:chExt cx="0" cy="0"/>
        </a:xfrm>
      </p:grpSpPr>
      <p:sp>
        <p:nvSpPr>
          <p:cNvPr id="5" name="Rectangle 9"/>
          <p:cNvSpPr>
            <a:spLocks noGrp="1" noChangeAspect="1"/>
          </p:cNvSpPr>
          <p:nvPr>
            <p:ph type="pic" sz="quarter" idx="10"/>
          </p:nvPr>
        </p:nvSpPr>
        <p:spPr>
          <a:xfrm>
            <a:off x="914400" y="294590"/>
            <a:ext cx="7467600" cy="56007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lstStyle>
            <a:lvl1pPr marL="0" marR="0" indent="1588" algn="ctr" rtl="0" eaLnBrk="1" latinLnBrk="0" hangingPunct="1">
              <a:spcBef>
                <a:spcPct val="20000"/>
              </a:spcBef>
              <a:buFontTx/>
              <a:buNone/>
              <a:defRPr kumimoji="0" lang="fr-FR" i="0">
                <a:solidFill>
                  <a:schemeClr val="tx1"/>
                </a:solidFill>
                <a:latin typeface="+mn-lt"/>
                <a:ea typeface="+mn-ea"/>
                <a:cs typeface="+mn-cs"/>
              </a:defRPr>
            </a:lvl1pPr>
            <a:extLst/>
          </a:lstStyle>
          <a:p>
            <a:pPr marL="0" marR="0" indent="1588" algn="ctr" eaLnBrk="1" latinLnBrk="0" hangingPunct="1"/>
            <a:r>
              <a:rPr lang="fr-FR" smtClean="0"/>
              <a:t>Cliquez sur l'icône pour ajouter une image</a:t>
            </a:r>
            <a:endParaRPr/>
          </a:p>
        </p:txBody>
      </p:sp>
      <p:sp>
        <p:nvSpPr>
          <p:cNvPr id="7" name="Rectangle 5"/>
          <p:cNvSpPr>
            <a:spLocks noGrp="1"/>
          </p:cNvSpPr>
          <p:nvPr>
            <p:ph type="body" sz="quarter" idx="11" hasCustomPrompt="1"/>
          </p:nvPr>
        </p:nvSpPr>
        <p:spPr>
          <a:xfrm>
            <a:off x="914400" y="6019800"/>
            <a:ext cx="7467600" cy="381000"/>
          </a:xfrm>
        </p:spPr>
        <p:txBody>
          <a:bodyPr rIns="9144" anchor="t" anchorCtr="0">
            <a:noAutofit/>
          </a:bodyPr>
          <a:lstStyle>
            <a:lvl1pPr marL="0" marR="0" indent="0" algn="l" rtl="0" eaLnBrk="1" latinLnBrk="0" hangingPunct="1">
              <a:spcBef>
                <a:spcPct val="20000"/>
              </a:spcBef>
              <a:buFontTx/>
              <a:buNone/>
              <a:defRPr kumimoji="0" lang="fr-FR" sz="1800" i="0" baseline="0">
                <a:solidFill>
                  <a:schemeClr val="tx1"/>
                </a:solidFill>
                <a:latin typeface="+mn-lt"/>
                <a:ea typeface="+mn-ea"/>
                <a:cs typeface="+mn-cs"/>
              </a:defRPr>
            </a:lvl1pPr>
            <a:extLst/>
          </a:lstStyle>
          <a:p>
            <a:pPr lvl="0"/>
            <a:r>
              <a:rPr kumimoji="0" lang="fr-FR"/>
              <a:t>Cliquez pour ajouter une légende</a:t>
            </a:r>
          </a:p>
        </p:txBody>
      </p:sp>
      <p:sp>
        <p:nvSpPr>
          <p:cNvPr id="4" name="Rectangle 3"/>
          <p:cNvSpPr>
            <a:spLocks noGrp="1"/>
          </p:cNvSpPr>
          <p:nvPr>
            <p:ph type="dt" sz="half" idx="12"/>
          </p:nvPr>
        </p:nvSpPr>
        <p:spPr/>
        <p:txBody>
          <a:bodyPr/>
          <a:lstStyle>
            <a:extLst/>
          </a:lstStyle>
          <a:p>
            <a:fld id="{AF09F69E-DC6D-4CB6-B842-506EE800D00E}" type="datetime1">
              <a:rPr kumimoji="0" lang="fr-FR" sz="1200" smtClean="0">
                <a:solidFill>
                  <a:schemeClr val="tx2"/>
                </a:solidFill>
              </a:rPr>
              <a:pPr/>
              <a:t>08/02/2022</a:t>
            </a:fld>
            <a:endParaRPr kumimoji="0" lang="fr-FR"/>
          </a:p>
        </p:txBody>
      </p:sp>
      <p:sp>
        <p:nvSpPr>
          <p:cNvPr id="6" name="Rectangle 5"/>
          <p:cNvSpPr>
            <a:spLocks noGrp="1"/>
          </p:cNvSpPr>
          <p:nvPr>
            <p:ph type="sldNum" sz="quarter" idx="13"/>
          </p:nvPr>
        </p:nvSpPr>
        <p:spPr/>
        <p:txBody>
          <a:bodyPr/>
          <a:lstStyle>
            <a:extLst/>
          </a:lstStyle>
          <a:p>
            <a:pPr algn="r"/>
            <a:fld id="{F99EC173-99AE-4773-AB25-02E469A13EAE}" type="slidenum">
              <a:rPr kumimoji="0" lang="fr-FR" sz="1200">
                <a:solidFill>
                  <a:schemeClr val="tx2"/>
                </a:solidFill>
              </a:rPr>
              <a:pPr algn="r"/>
              <a:t>‹N°›</a:t>
            </a:fld>
            <a:endParaRPr kumimoji="0" lang="fr-FR"/>
          </a:p>
        </p:txBody>
      </p:sp>
      <p:sp>
        <p:nvSpPr>
          <p:cNvPr id="8" name="Rectangle 7"/>
          <p:cNvSpPr>
            <a:spLocks noGrp="1"/>
          </p:cNvSpPr>
          <p:nvPr>
            <p:ph type="ftr" sz="quarter" idx="14"/>
          </p:nvPr>
        </p:nvSpPr>
        <p:spPr/>
        <p:txBody>
          <a:bodyPr/>
          <a:lstStyle>
            <a:extLst/>
          </a:lstStyle>
          <a:p>
            <a:endParaRPr kumimoji="0" lang="fr-FR"/>
          </a:p>
        </p:txBody>
      </p:sp>
    </p:spTree>
  </p:cSld>
  <p:clrMapOvr>
    <a:masterClrMapping/>
  </p:clrMapOvr>
  <p:transition spd="med" advTm="10000">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anorama">
    <p:spTree>
      <p:nvGrpSpPr>
        <p:cNvPr id="1" name=""/>
        <p:cNvGrpSpPr/>
        <p:nvPr/>
      </p:nvGrpSpPr>
      <p:grpSpPr>
        <a:xfrm>
          <a:off x="0" y="0"/>
          <a:ext cx="0" cy="0"/>
          <a:chOff x="0" y="0"/>
          <a:chExt cx="0" cy="0"/>
        </a:xfrm>
      </p:grpSpPr>
      <p:sp>
        <p:nvSpPr>
          <p:cNvPr id="3" name="W¥ل云玗İαЂôÁûÂÚ丫:Pïçtúrê Plå¢éhõlðér 表¥鷗字㌍ 表_W 2"/>
          <p:cNvSpPr>
            <a:spLocks noGrp="1"/>
          </p:cNvSpPr>
          <p:nvPr>
            <p:ph type="pic" sz="quarter" idx="30"/>
          </p:nvPr>
        </p:nvSpPr>
        <p:spPr>
          <a:xfrm>
            <a:off x="457200" y="2057400"/>
            <a:ext cx="8229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4" name="W¥ل云玗İαЂÕØÚáÛ丫:Téxt Plàçèhòlðêr 表¥鷗字㌍_W 3"/>
          <p:cNvSpPr>
            <a:spLocks noGrp="1"/>
          </p:cNvSpPr>
          <p:nvPr>
            <p:ph type="body" sz="quarter" idx="12" hasCustomPrompt="1"/>
          </p:nvPr>
        </p:nvSpPr>
        <p:spPr>
          <a:xfrm>
            <a:off x="457200" y="4876800"/>
            <a:ext cx="8229600" cy="1447800"/>
          </a:xfrm>
        </p:spPr>
        <p:txBody>
          <a:bodyPr tIns="91440" rIns="9144" bIns="91440" anchor="t"/>
          <a:lstStyle>
            <a:lvl1pPr marL="0" marR="0" indent="0" algn="l" eaLnBrk="1" latinLnBrk="0" hangingPunct="1">
              <a:buFontTx/>
              <a:buNone/>
              <a:defRPr kumimoji="0" lang="fr-FR" sz="1800" i="0"/>
            </a:lvl1pPr>
            <a:extLst/>
          </a:lstStyle>
          <a:p>
            <a:pPr lvl="0"/>
            <a:r>
              <a:rPr kumimoji="0" lang="fr-FR"/>
              <a:t>Cliquez pour ajouter une légende</a:t>
            </a:r>
          </a:p>
        </p:txBody>
      </p:sp>
      <p:sp>
        <p:nvSpPr>
          <p:cNvPr id="5" name="Rectangle 4"/>
          <p:cNvSpPr>
            <a:spLocks noGrp="1"/>
          </p:cNvSpPr>
          <p:nvPr>
            <p:ph type="dt" sz="half" idx="31"/>
          </p:nvPr>
        </p:nvSpPr>
        <p:spPr/>
        <p:txBody>
          <a:bodyPr/>
          <a:lstStyle>
            <a:extLst/>
          </a:lstStyle>
          <a:p>
            <a:fld id="{F7A88CAA-39F0-4D06-AAE8-862FF66EB805}" type="datetime1">
              <a:rPr kumimoji="0" lang="fr-FR" sz="1200" smtClean="0">
                <a:solidFill>
                  <a:schemeClr val="tx2"/>
                </a:solidFill>
              </a:rPr>
              <a:pPr/>
              <a:t>08/02/2022</a:t>
            </a:fld>
            <a:endParaRPr kumimoji="0" lang="fr-FR"/>
          </a:p>
        </p:txBody>
      </p:sp>
      <p:sp>
        <p:nvSpPr>
          <p:cNvPr id="6" name="Rectangle 5"/>
          <p:cNvSpPr>
            <a:spLocks noGrp="1"/>
          </p:cNvSpPr>
          <p:nvPr>
            <p:ph type="sldNum" sz="quarter" idx="32"/>
          </p:nvPr>
        </p:nvSpPr>
        <p:spPr/>
        <p:txBody>
          <a:bodyPr/>
          <a:lstStyle>
            <a:extLst/>
          </a:lstStyle>
          <a:p>
            <a:pPr algn="r"/>
            <a:fld id="{F99EC173-99AE-4773-AB25-02E469A13EAE}" type="slidenum">
              <a:rPr kumimoji="0" lang="fr-FR" sz="1200">
                <a:solidFill>
                  <a:schemeClr val="tx2"/>
                </a:solidFill>
              </a:rPr>
              <a:pPr algn="r"/>
              <a:t>‹N°›</a:t>
            </a:fld>
            <a:endParaRPr kumimoji="0" lang="fr-FR"/>
          </a:p>
        </p:txBody>
      </p:sp>
      <p:sp>
        <p:nvSpPr>
          <p:cNvPr id="7" name="Rectangle 6"/>
          <p:cNvSpPr>
            <a:spLocks noGrp="1"/>
          </p:cNvSpPr>
          <p:nvPr>
            <p:ph type="ftr" sz="quarter" idx="33"/>
          </p:nvPr>
        </p:nvSpPr>
        <p:spPr/>
        <p:txBody>
          <a:bodyPr/>
          <a:lstStyle>
            <a:extLst/>
          </a:lstStyle>
          <a:p>
            <a:endParaRPr kumimoji="0" lang="fr-FR"/>
          </a:p>
        </p:txBody>
      </p:sp>
    </p:spTree>
  </p:cSld>
  <p:clrMapOvr>
    <a:masterClrMapping/>
  </p:clrMapOvr>
  <p:transition spd="med" advTm="10000">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3" name="Rectangle 13"/>
          <p:cNvSpPr>
            <a:spLocks noGrp="1"/>
          </p:cNvSpPr>
          <p:nvPr>
            <p:ph type="title"/>
          </p:nvPr>
        </p:nvSpPr>
        <p:spPr/>
        <p:txBody>
          <a:bodyPr anchor="ctr"/>
          <a:lstStyle>
            <a:extLst/>
          </a:lstStyle>
          <a:p>
            <a:pPr eaLnBrk="1" latinLnBrk="0" hangingPunct="1"/>
            <a:r>
              <a:rPr lang="fr-FR" smtClean="0"/>
              <a:t>Modifiez le style du titre</a:t>
            </a:r>
            <a:endParaRPr/>
          </a:p>
        </p:txBody>
      </p:sp>
      <p:sp>
        <p:nvSpPr>
          <p:cNvPr id="14" name="Rectangle 6"/>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2" name="Rectangle 7"/>
          <p:cNvSpPr>
            <a:spLocks noGrp="1"/>
          </p:cNvSpPr>
          <p:nvPr>
            <p:ph type="dt" sz="half" idx="10"/>
          </p:nvPr>
        </p:nvSpPr>
        <p:spPr/>
        <p:txBody>
          <a:bodyPr/>
          <a:lstStyle>
            <a:extLst/>
          </a:lstStyle>
          <a:p>
            <a:fld id="{DA00654B-29EA-491C-A146-6031F5A541EF}" type="datetime1">
              <a:rPr lang="fr-FR" smtClean="0"/>
              <a:pPr/>
              <a:t>08/02/2022</a:t>
            </a:fld>
            <a:endParaRPr kumimoji="0" lang="fr-FR"/>
          </a:p>
        </p:txBody>
      </p:sp>
      <p:sp>
        <p:nvSpPr>
          <p:cNvPr id="27" name="Rectangle 19"/>
          <p:cNvSpPr>
            <a:spLocks noGrp="1"/>
          </p:cNvSpPr>
          <p:nvPr>
            <p:ph type="ftr" sz="quarter" idx="11"/>
          </p:nvPr>
        </p:nvSpPr>
        <p:spPr/>
        <p:txBody>
          <a:bodyPr/>
          <a:lstStyle>
            <a:extLst/>
          </a:lstStyle>
          <a:p>
            <a:endParaRPr kumimoji="0" lang="fr-FR"/>
          </a:p>
        </p:txBody>
      </p:sp>
      <p:sp>
        <p:nvSpPr>
          <p:cNvPr id="24" name="Rectangle 26"/>
          <p:cNvSpPr>
            <a:spLocks noGrp="1"/>
          </p:cNvSpPr>
          <p:nvPr>
            <p:ph type="sldNum" sz="quarter" idx="12"/>
          </p:nvPr>
        </p:nvSpPr>
        <p:spPr/>
        <p:txBody>
          <a:bodyPr/>
          <a:lstStyle>
            <a:extLst/>
          </a:lstStyle>
          <a:p>
            <a:fld id="{963B0023-0CED-47F7-85AE-654F0B232C29}" type="slidenum">
              <a:rPr/>
              <a:pPr/>
              <a:t>‹N°›</a:t>
            </a:fld>
            <a:endParaRPr kumimoji="0" lang="fr-FR"/>
          </a:p>
        </p:txBody>
      </p:sp>
    </p:spTree>
  </p:cSld>
  <p:clrMapOvr>
    <a:masterClrMapping/>
  </p:clrMapOvr>
  <p:transition spd="med" advTm="10000">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transition spd="med" advTm="10000">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62B21543-9DB8-4038-80F1-DC41221CE832}" type="datetime1">
              <a:rPr kumimoji="0" lang="fr-FR" sz="1200" smtClean="0">
                <a:solidFill>
                  <a:schemeClr val="tx2"/>
                </a:solidFill>
              </a:rPr>
              <a:pPr/>
              <a:t>08/02/2022</a:t>
            </a:fld>
            <a:endParaRPr kumimoji="0" lang="fr-FR" sz="1200">
              <a:solidFill>
                <a:schemeClr val="tx2"/>
              </a:solidFill>
            </a:endParaRPr>
          </a:p>
        </p:txBody>
      </p:sp>
      <p:sp>
        <p:nvSpPr>
          <p:cNvPr id="19" name="Footer Placeholder 18"/>
          <p:cNvSpPr>
            <a:spLocks noGrp="1"/>
          </p:cNvSpPr>
          <p:nvPr>
            <p:ph type="ftr" sz="quarter" idx="11"/>
          </p:nvPr>
        </p:nvSpPr>
        <p:spPr/>
        <p:txBody>
          <a:bodyPr/>
          <a:lstStyle/>
          <a:p>
            <a:pPr algn="ctr"/>
            <a:endParaRPr kumimoji="0" lang="fr-FR" sz="1200">
              <a:solidFill>
                <a:schemeClr val="tx2"/>
              </a:solidFill>
            </a:endParaRPr>
          </a:p>
        </p:txBody>
      </p:sp>
      <p:sp>
        <p:nvSpPr>
          <p:cNvPr id="27" name="Slide Number Placeholder 26"/>
          <p:cNvSpPr>
            <a:spLocks noGrp="1"/>
          </p:cNvSpPr>
          <p:nvPr>
            <p:ph type="sldNum" sz="quarter" idx="12"/>
          </p:nvPr>
        </p:nvSpPr>
        <p:spPr/>
        <p:txBody>
          <a:bodyPr/>
          <a:lstStyle/>
          <a:p>
            <a:pPr algn="r"/>
            <a:fld id="{F99EC173-99AE-4773-AB25-02E469A13EAE}" type="slidenum">
              <a:rPr kumimoji="0" lang="fr-FR" sz="1200" smtClean="0">
                <a:solidFill>
                  <a:schemeClr val="tx2"/>
                </a:solidFill>
              </a:rPr>
              <a:pPr algn="r"/>
              <a:t>‹N°›</a:t>
            </a:fld>
            <a:endParaRPr kumimoji="0" lang="fr-FR" sz="1200">
              <a:solidFill>
                <a:schemeClr val="tx2"/>
              </a:solidFill>
            </a:endParaRPr>
          </a:p>
        </p:txBody>
      </p:sp>
    </p:spTree>
  </p:cSld>
  <p:clrMapOvr>
    <a:overrideClrMapping bg1="dk1" tx1="lt1" bg2="dk2" tx2="lt2" accent1="accent1" accent2="accent2" accent3="accent3" accent4="accent4" accent5="accent5" accent6="accent6" hlink="hlink" folHlink="folHlink"/>
  </p:clrMapOvr>
  <p:transition spd="med" advTm="10000">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6CDB0422-5E23-4328-9FDA-33265E808B90}" type="datetime1">
              <a:rPr lang="fr-FR" smtClean="0"/>
              <a:pPr/>
              <a:t>08/02/2022</a:t>
            </a:fld>
            <a:endParaRPr kumimoji="0" lang="fr-FR"/>
          </a:p>
        </p:txBody>
      </p:sp>
      <p:sp>
        <p:nvSpPr>
          <p:cNvPr id="5" name="Footer Placeholder 4"/>
          <p:cNvSpPr>
            <a:spLocks noGrp="1"/>
          </p:cNvSpPr>
          <p:nvPr>
            <p:ph type="ftr" sz="quarter" idx="11"/>
          </p:nvPr>
        </p:nvSpPr>
        <p:spPr/>
        <p:txBody>
          <a:bodyPr/>
          <a:lstStyle/>
          <a:p>
            <a:endParaRPr kumimoji="0" lang="fr-FR"/>
          </a:p>
        </p:txBody>
      </p:sp>
      <p:sp>
        <p:nvSpPr>
          <p:cNvPr id="6" name="Slide Number Placeholder 5"/>
          <p:cNvSpPr>
            <a:spLocks noGrp="1"/>
          </p:cNvSpPr>
          <p:nvPr>
            <p:ph type="sldNum" sz="quarter" idx="12"/>
          </p:nvPr>
        </p:nvSpPr>
        <p:spPr/>
        <p:txBody>
          <a:bodyPr/>
          <a:lstStyle/>
          <a:p>
            <a:fld id="{963B0023-0CED-47F7-85AE-654F0B232C29}" type="slidenum">
              <a:rPr lang="fr-FR" smtClean="0"/>
              <a:pPr/>
              <a:t>‹N°›</a:t>
            </a:fld>
            <a:endParaRPr kumimoji="0" lang="fr-FR"/>
          </a:p>
        </p:txBody>
      </p:sp>
    </p:spTree>
  </p:cSld>
  <p:clrMapOvr>
    <a:masterClrMapping/>
  </p:clrMapOvr>
  <p:transition spd="med" advTm="10000">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9AD8C585-747D-49C9-ABD0-198A0A700715}" type="datetime1">
              <a:rPr kumimoji="0" lang="fr-FR" sz="1200" smtClean="0">
                <a:solidFill>
                  <a:schemeClr val="tx2"/>
                </a:solidFill>
              </a:rPr>
              <a:pPr/>
              <a:t>08/02/2022</a:t>
            </a:fld>
            <a:endParaRPr kumimoji="0" lang="fr-FR" sz="1200">
              <a:solidFill>
                <a:schemeClr val="tx2"/>
              </a:solidFill>
            </a:endParaRPr>
          </a:p>
        </p:txBody>
      </p:sp>
      <p:sp>
        <p:nvSpPr>
          <p:cNvPr id="5" name="Footer Placeholder 4"/>
          <p:cNvSpPr>
            <a:spLocks noGrp="1"/>
          </p:cNvSpPr>
          <p:nvPr>
            <p:ph type="ftr" sz="quarter" idx="11"/>
          </p:nvPr>
        </p:nvSpPr>
        <p:spPr/>
        <p:txBody>
          <a:bodyPr/>
          <a:lstStyle/>
          <a:p>
            <a:pPr algn="ctr"/>
            <a:endParaRPr kumimoji="0" lang="fr-FR" sz="1200">
              <a:solidFill>
                <a:schemeClr val="tx2"/>
              </a:solidFill>
            </a:endParaRPr>
          </a:p>
        </p:txBody>
      </p:sp>
      <p:sp>
        <p:nvSpPr>
          <p:cNvPr id="6" name="Slide Number Placeholder 5"/>
          <p:cNvSpPr>
            <a:spLocks noGrp="1"/>
          </p:cNvSpPr>
          <p:nvPr>
            <p:ph type="sldNum" sz="quarter" idx="12"/>
          </p:nvPr>
        </p:nvSpPr>
        <p:spPr/>
        <p:txBody>
          <a:bodyPr/>
          <a:lstStyle/>
          <a:p>
            <a:pPr algn="r"/>
            <a:fld id="{F99EC173-99AE-4773-AB25-02E469A13EAE}" type="slidenum">
              <a:rPr kumimoji="0" lang="fr-FR" sz="1200" smtClean="0">
                <a:solidFill>
                  <a:schemeClr val="tx2"/>
                </a:solidFill>
              </a:rPr>
              <a:pPr algn="r"/>
              <a:t>‹N°›</a:t>
            </a:fld>
            <a:endParaRPr kumimoji="0" lang="fr-FR" sz="1200">
              <a:solidFill>
                <a:schemeClr val="tx2"/>
              </a:solidFill>
            </a:endParaRPr>
          </a:p>
        </p:txBody>
      </p:sp>
    </p:spTree>
  </p:cSld>
  <p:clrMapOvr>
    <a:overrideClrMapping bg1="dk1" tx1="lt1" bg2="dk2" tx2="lt2" accent1="accent1" accent2="accent2" accent3="accent3" accent4="accent4" accent5="accent5" accent6="accent6" hlink="hlink" folHlink="folHlink"/>
  </p:clrMapOvr>
  <p:transition spd="med" advTm="10000">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134DF366-4507-4F7F-8FC1-CAD970B32A73}" type="datetime1">
              <a:rPr kumimoji="0" lang="fr-FR" sz="1200" smtClean="0">
                <a:solidFill>
                  <a:schemeClr val="tx2"/>
                </a:solidFill>
              </a:rPr>
              <a:pPr/>
              <a:t>08/02/2022</a:t>
            </a:fld>
            <a:endParaRPr kumimoji="0" lang="fr-FR" sz="1200">
              <a:solidFill>
                <a:schemeClr val="tx2"/>
              </a:solidFill>
            </a:endParaRPr>
          </a:p>
        </p:txBody>
      </p:sp>
      <p:sp>
        <p:nvSpPr>
          <p:cNvPr id="6" name="Footer Placeholder 5"/>
          <p:cNvSpPr>
            <a:spLocks noGrp="1"/>
          </p:cNvSpPr>
          <p:nvPr>
            <p:ph type="ftr" sz="quarter" idx="11"/>
          </p:nvPr>
        </p:nvSpPr>
        <p:spPr/>
        <p:txBody>
          <a:bodyPr/>
          <a:lstStyle/>
          <a:p>
            <a:pPr algn="ctr"/>
            <a:endParaRPr kumimoji="0" lang="fr-FR" sz="1200">
              <a:solidFill>
                <a:schemeClr val="tx2"/>
              </a:solidFill>
            </a:endParaRPr>
          </a:p>
        </p:txBody>
      </p:sp>
      <p:sp>
        <p:nvSpPr>
          <p:cNvPr id="7" name="Slide Number Placeholder 6"/>
          <p:cNvSpPr>
            <a:spLocks noGrp="1"/>
          </p:cNvSpPr>
          <p:nvPr>
            <p:ph type="sldNum" sz="quarter" idx="12"/>
          </p:nvPr>
        </p:nvSpPr>
        <p:spPr/>
        <p:txBody>
          <a:bodyPr/>
          <a:lstStyle/>
          <a:p>
            <a:pPr algn="r"/>
            <a:fld id="{F99EC173-99AE-4773-AB25-02E469A13EAE}" type="slidenum">
              <a:rPr kumimoji="0" lang="fr-FR" sz="1200" smtClean="0">
                <a:solidFill>
                  <a:schemeClr val="tx2"/>
                </a:solidFill>
              </a:rPr>
              <a:pPr algn="r"/>
              <a:t>‹N°›</a:t>
            </a:fld>
            <a:endParaRPr kumimoji="0" lang="fr-FR" sz="1200">
              <a:solidFill>
                <a:schemeClr val="tx2"/>
              </a:solidFill>
            </a:endParaRPr>
          </a:p>
        </p:txBody>
      </p:sp>
    </p:spTree>
  </p:cSld>
  <p:clrMapOvr>
    <a:masterClrMapping/>
  </p:clrMapOvr>
  <p:transition spd="med" advTm="10000">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1FDB052D-508A-4828-955C-A13349A30E9B}" type="datetime1">
              <a:rPr kumimoji="0" lang="fr-FR" sz="1200" smtClean="0">
                <a:solidFill>
                  <a:schemeClr val="tx2"/>
                </a:solidFill>
              </a:rPr>
              <a:pPr/>
              <a:t>08/02/2022</a:t>
            </a:fld>
            <a:endParaRPr kumimoji="0" lang="fr-FR" sz="1200">
              <a:solidFill>
                <a:schemeClr val="tx2"/>
              </a:solidFill>
            </a:endParaRPr>
          </a:p>
        </p:txBody>
      </p:sp>
      <p:sp>
        <p:nvSpPr>
          <p:cNvPr id="8" name="Footer Placeholder 7"/>
          <p:cNvSpPr>
            <a:spLocks noGrp="1"/>
          </p:cNvSpPr>
          <p:nvPr>
            <p:ph type="ftr" sz="quarter" idx="11"/>
          </p:nvPr>
        </p:nvSpPr>
        <p:spPr/>
        <p:txBody>
          <a:bodyPr/>
          <a:lstStyle/>
          <a:p>
            <a:pPr algn="ctr"/>
            <a:endParaRPr kumimoji="0" lang="fr-FR" sz="1200">
              <a:solidFill>
                <a:schemeClr val="tx2"/>
              </a:solidFill>
            </a:endParaRPr>
          </a:p>
        </p:txBody>
      </p:sp>
      <p:sp>
        <p:nvSpPr>
          <p:cNvPr id="9" name="Slide Number Placeholder 8"/>
          <p:cNvSpPr>
            <a:spLocks noGrp="1"/>
          </p:cNvSpPr>
          <p:nvPr>
            <p:ph type="sldNum" sz="quarter" idx="12"/>
          </p:nvPr>
        </p:nvSpPr>
        <p:spPr/>
        <p:txBody>
          <a:bodyPr/>
          <a:lstStyle/>
          <a:p>
            <a:pPr algn="r"/>
            <a:fld id="{F99EC173-99AE-4773-AB25-02E469A13EAE}" type="slidenum">
              <a:rPr kumimoji="0" lang="fr-FR" sz="1200" smtClean="0">
                <a:solidFill>
                  <a:schemeClr val="tx2"/>
                </a:solidFill>
              </a:rPr>
              <a:pPr algn="r"/>
              <a:t>‹N°›</a:t>
            </a:fld>
            <a:endParaRPr kumimoji="0" lang="fr-FR" sz="1200">
              <a:solidFill>
                <a:schemeClr val="tx2"/>
              </a:solidFill>
            </a:endParaRPr>
          </a:p>
        </p:txBody>
      </p:sp>
    </p:spTree>
  </p:cSld>
  <p:clrMapOvr>
    <a:masterClrMapping/>
  </p:clrMapOvr>
  <p:transition spd="med" advTm="10000">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E06DBA51-0B55-47C0-A6EC-9D531E31BCEF}" type="datetime1">
              <a:rPr kumimoji="0" lang="fr-FR" sz="1200" smtClean="0">
                <a:solidFill>
                  <a:schemeClr val="tx2"/>
                </a:solidFill>
              </a:rPr>
              <a:pPr/>
              <a:t>08/02/2022</a:t>
            </a:fld>
            <a:endParaRPr kumimoji="0" lang="fr-FR" sz="1200">
              <a:solidFill>
                <a:schemeClr val="tx2"/>
              </a:solidFill>
            </a:endParaRPr>
          </a:p>
        </p:txBody>
      </p:sp>
      <p:sp>
        <p:nvSpPr>
          <p:cNvPr id="4" name="Footer Placeholder 3"/>
          <p:cNvSpPr>
            <a:spLocks noGrp="1"/>
          </p:cNvSpPr>
          <p:nvPr>
            <p:ph type="ftr" sz="quarter" idx="11"/>
          </p:nvPr>
        </p:nvSpPr>
        <p:spPr/>
        <p:txBody>
          <a:bodyPr/>
          <a:lstStyle/>
          <a:p>
            <a:pPr algn="ctr"/>
            <a:endParaRPr kumimoji="0" lang="fr-FR" sz="1200">
              <a:solidFill>
                <a:schemeClr val="tx2"/>
              </a:solidFill>
            </a:endParaRPr>
          </a:p>
        </p:txBody>
      </p:sp>
      <p:sp>
        <p:nvSpPr>
          <p:cNvPr id="5" name="Slide Number Placeholder 4"/>
          <p:cNvSpPr>
            <a:spLocks noGrp="1"/>
          </p:cNvSpPr>
          <p:nvPr>
            <p:ph type="sldNum" sz="quarter" idx="12"/>
          </p:nvPr>
        </p:nvSpPr>
        <p:spPr/>
        <p:txBody>
          <a:bodyPr/>
          <a:lstStyle/>
          <a:p>
            <a:pPr algn="r"/>
            <a:fld id="{F99EC173-99AE-4773-AB25-02E469A13EAE}" type="slidenum">
              <a:rPr kumimoji="0" lang="fr-FR" sz="1200" smtClean="0">
                <a:solidFill>
                  <a:schemeClr val="tx2"/>
                </a:solidFill>
              </a:rPr>
              <a:pPr algn="r"/>
              <a:t>‹N°›</a:t>
            </a:fld>
            <a:endParaRPr kumimoji="0" lang="fr-FR" sz="1200">
              <a:solidFill>
                <a:schemeClr val="tx2"/>
              </a:solidFill>
            </a:endParaRPr>
          </a:p>
        </p:txBody>
      </p:sp>
    </p:spTree>
  </p:cSld>
  <p:clrMapOvr>
    <a:masterClrMapping/>
  </p:clrMapOvr>
  <p:transition spd="med" advTm="10000">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9944A7-4FE3-4173-9D63-1E6952E4B9C6}" type="datetime1">
              <a:rPr lang="fr-FR" smtClean="0"/>
              <a:pPr/>
              <a:t>08/02/2022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pPr/>
              <a:t>‹N°›</a:t>
            </a:fld>
            <a:endParaRPr lang="en-US"/>
          </a:p>
        </p:txBody>
      </p:sp>
    </p:spTree>
  </p:cSld>
  <p:clrMapOvr>
    <a:masterClrMapping/>
  </p:clrMapOvr>
  <p:transition spd="med" advTm="10000">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reserve="1">
  <p:cSld name="Portrait avec légende">
    <p:spTree>
      <p:nvGrpSpPr>
        <p:cNvPr id="1" name=""/>
        <p:cNvGrpSpPr/>
        <p:nvPr/>
      </p:nvGrpSpPr>
      <p:grpSpPr>
        <a:xfrm>
          <a:off x="0" y="0"/>
          <a:ext cx="0" cy="0"/>
          <a:chOff x="0" y="0"/>
          <a:chExt cx="0" cy="0"/>
        </a:xfrm>
      </p:grpSpPr>
      <p:sp>
        <p:nvSpPr>
          <p:cNvPr id="11" name="Rectangle 8"/>
          <p:cNvSpPr>
            <a:spLocks noGrp="1"/>
          </p:cNvSpPr>
          <p:nvPr>
            <p:ph type="pic" sz="quarter" idx="10"/>
          </p:nvPr>
        </p:nvSpPr>
        <p:spPr>
          <a:xfrm>
            <a:off x="419375" y="233241"/>
            <a:ext cx="4640305" cy="61722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1588" algn="ctr" eaLnBrk="1" latinLnBrk="0" hangingPunct="1"/>
            <a:r>
              <a:rPr lang="fr-FR" smtClean="0"/>
              <a:t>Cliquez sur l'icône pour ajouter une image</a:t>
            </a:r>
            <a:endParaRPr/>
          </a:p>
        </p:txBody>
      </p:sp>
      <p:sp>
        <p:nvSpPr>
          <p:cNvPr id="13" name="Rectangle 6"/>
          <p:cNvSpPr>
            <a:spLocks noGrp="1"/>
          </p:cNvSpPr>
          <p:nvPr>
            <p:ph type="body" sz="quarter" idx="11" hasCustomPrompt="1"/>
          </p:nvPr>
        </p:nvSpPr>
        <p:spPr>
          <a:xfrm>
            <a:off x="5257800" y="3048000"/>
            <a:ext cx="3505200" cy="3352800"/>
          </a:xfrm>
        </p:spPr>
        <p:txBody>
          <a:bodyPr tIns="91440" bIns="91440" anchor="b" anchorCtr="0">
            <a:noAutofit/>
          </a:bodyPr>
          <a:lstStyle>
            <a:lvl1pPr marL="0" marR="0" indent="0" algn="l" rtl="0" eaLnBrk="1" latinLnBrk="0" hangingPunct="1">
              <a:spcBef>
                <a:spcPct val="20000"/>
              </a:spcBef>
              <a:buFontTx/>
              <a:buNone/>
              <a:defRPr kumimoji="0" lang="fr-FR" sz="1800" i="0" baseline="0">
                <a:solidFill>
                  <a:schemeClr val="tx1"/>
                </a:solidFill>
                <a:latin typeface="+mn-lt"/>
                <a:ea typeface="+mn-ea"/>
                <a:cs typeface="+mn-cs"/>
              </a:defRPr>
            </a:lvl1pPr>
            <a:extLst/>
          </a:lstStyle>
          <a:p>
            <a:pPr lvl="0"/>
            <a:r>
              <a:rPr kumimoji="0" lang="fr-FR"/>
              <a:t>Cliquez pour ajouter une légende</a:t>
            </a:r>
          </a:p>
        </p:txBody>
      </p:sp>
      <p:sp>
        <p:nvSpPr>
          <p:cNvPr id="4" name="Rectangle 3"/>
          <p:cNvSpPr>
            <a:spLocks noGrp="1"/>
          </p:cNvSpPr>
          <p:nvPr>
            <p:ph type="dt" sz="half" idx="12"/>
          </p:nvPr>
        </p:nvSpPr>
        <p:spPr/>
        <p:txBody>
          <a:bodyPr/>
          <a:lstStyle>
            <a:extLst/>
          </a:lstStyle>
          <a:p>
            <a:fld id="{3160E009-D3C4-4439-BFDB-AA73A61B6A22}" type="datetime1">
              <a:rPr kumimoji="0" lang="fr-FR" sz="1200" smtClean="0">
                <a:solidFill>
                  <a:schemeClr val="tx2"/>
                </a:solidFill>
              </a:rPr>
              <a:pPr/>
              <a:t>08/02/2022</a:t>
            </a:fld>
            <a:endParaRPr kumimoji="0" lang="fr-FR"/>
          </a:p>
        </p:txBody>
      </p:sp>
      <p:sp>
        <p:nvSpPr>
          <p:cNvPr id="5" name="Rectangle 4"/>
          <p:cNvSpPr>
            <a:spLocks noGrp="1"/>
          </p:cNvSpPr>
          <p:nvPr>
            <p:ph type="sldNum" sz="quarter" idx="13"/>
          </p:nvPr>
        </p:nvSpPr>
        <p:spPr/>
        <p:txBody>
          <a:bodyPr/>
          <a:lstStyle>
            <a:extLst/>
          </a:lstStyle>
          <a:p>
            <a:pPr algn="r"/>
            <a:fld id="{F99EC173-99AE-4773-AB25-02E469A13EAE}" type="slidenum">
              <a:rPr kumimoji="0" lang="fr-FR" sz="1200">
                <a:solidFill>
                  <a:schemeClr val="tx2"/>
                </a:solidFill>
              </a:rPr>
              <a:pPr algn="r"/>
              <a:t>‹N°›</a:t>
            </a:fld>
            <a:endParaRPr kumimoji="0" lang="fr-FR"/>
          </a:p>
        </p:txBody>
      </p:sp>
      <p:sp>
        <p:nvSpPr>
          <p:cNvPr id="6" name="Rectangle 5"/>
          <p:cNvSpPr>
            <a:spLocks noGrp="1"/>
          </p:cNvSpPr>
          <p:nvPr>
            <p:ph type="ftr" sz="quarter" idx="14"/>
          </p:nvPr>
        </p:nvSpPr>
        <p:spPr/>
        <p:txBody>
          <a:bodyPr/>
          <a:lstStyle>
            <a:extLst/>
          </a:lstStyle>
          <a:p>
            <a:endParaRPr kumimoji="0" lang="fr-FR"/>
          </a:p>
        </p:txBody>
      </p:sp>
    </p:spTree>
  </p:cSld>
  <p:clrMapOvr>
    <a:masterClrMapping/>
  </p:clrMapOvr>
  <p:transition spd="med" advTm="10000">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06298DC6-9433-4967-80ED-D97E6999F2DF}" type="datetime1">
              <a:rPr kumimoji="0" lang="fr-FR" sz="1200" smtClean="0">
                <a:solidFill>
                  <a:schemeClr val="tx2"/>
                </a:solidFill>
              </a:rPr>
              <a:pPr/>
              <a:t>08/02/2022</a:t>
            </a:fld>
            <a:endParaRPr kumimoji="0" lang="fr-FR" sz="1200">
              <a:solidFill>
                <a:schemeClr val="tx2"/>
              </a:solidFill>
            </a:endParaRPr>
          </a:p>
        </p:txBody>
      </p:sp>
      <p:sp>
        <p:nvSpPr>
          <p:cNvPr id="6" name="Footer Placeholder 5"/>
          <p:cNvSpPr>
            <a:spLocks noGrp="1"/>
          </p:cNvSpPr>
          <p:nvPr>
            <p:ph type="ftr" sz="quarter" idx="11"/>
          </p:nvPr>
        </p:nvSpPr>
        <p:spPr/>
        <p:txBody>
          <a:bodyPr/>
          <a:lstStyle/>
          <a:p>
            <a:pPr algn="ctr"/>
            <a:endParaRPr kumimoji="0" lang="fr-FR" sz="1200">
              <a:solidFill>
                <a:schemeClr val="tx2"/>
              </a:solidFill>
            </a:endParaRPr>
          </a:p>
        </p:txBody>
      </p:sp>
      <p:sp>
        <p:nvSpPr>
          <p:cNvPr id="7" name="Slide Number Placeholder 6"/>
          <p:cNvSpPr>
            <a:spLocks noGrp="1"/>
          </p:cNvSpPr>
          <p:nvPr>
            <p:ph type="sldNum" sz="quarter" idx="12"/>
          </p:nvPr>
        </p:nvSpPr>
        <p:spPr/>
        <p:txBody>
          <a:bodyPr/>
          <a:lstStyle/>
          <a:p>
            <a:pPr algn="r"/>
            <a:fld id="{F99EC173-99AE-4773-AB25-02E469A13EAE}" type="slidenum">
              <a:rPr kumimoji="0" lang="fr-FR" sz="1200" smtClean="0">
                <a:solidFill>
                  <a:schemeClr val="tx2"/>
                </a:solidFill>
              </a:rPr>
              <a:pPr algn="r"/>
              <a:t>‹N°›</a:t>
            </a:fld>
            <a:endParaRPr kumimoji="0" lang="fr-FR" sz="1200">
              <a:solidFill>
                <a:schemeClr val="tx2"/>
              </a:solidFill>
            </a:endParaRPr>
          </a:p>
        </p:txBody>
      </p:sp>
    </p:spTree>
  </p:cSld>
  <p:clrMapOvr>
    <a:masterClrMapping/>
  </p:clrMapOvr>
  <p:transition spd="med" advTm="1000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49A4B83D-D152-4381-8313-28E521CAE46C}" type="datetime1">
              <a:rPr kumimoji="0" lang="fr-FR" sz="1200" smtClean="0">
                <a:solidFill>
                  <a:schemeClr val="tx2"/>
                </a:solidFill>
              </a:rPr>
              <a:pPr/>
              <a:t>08/02/2022</a:t>
            </a:fld>
            <a:endParaRPr kumimoji="0" lang="fr-FR" sz="1200">
              <a:solidFill>
                <a:schemeClr val="tx2"/>
              </a:solidFill>
            </a:endParaRPr>
          </a:p>
        </p:txBody>
      </p:sp>
      <p:sp>
        <p:nvSpPr>
          <p:cNvPr id="6" name="Footer Placeholder 5"/>
          <p:cNvSpPr>
            <a:spLocks noGrp="1"/>
          </p:cNvSpPr>
          <p:nvPr>
            <p:ph type="ftr" sz="quarter" idx="11"/>
          </p:nvPr>
        </p:nvSpPr>
        <p:spPr/>
        <p:txBody>
          <a:bodyPr/>
          <a:lstStyle/>
          <a:p>
            <a:pPr algn="ctr"/>
            <a:endParaRPr kumimoji="0" lang="fr-FR" sz="1200">
              <a:solidFill>
                <a:schemeClr val="tx2"/>
              </a:solidFill>
            </a:endParaRPr>
          </a:p>
        </p:txBody>
      </p:sp>
      <p:sp>
        <p:nvSpPr>
          <p:cNvPr id="7" name="Slide Number Placeholder 6"/>
          <p:cNvSpPr>
            <a:spLocks noGrp="1"/>
          </p:cNvSpPr>
          <p:nvPr>
            <p:ph type="sldNum" sz="quarter" idx="12"/>
          </p:nvPr>
        </p:nvSpPr>
        <p:spPr>
          <a:xfrm>
            <a:off x="8077200" y="6356350"/>
            <a:ext cx="609600" cy="365125"/>
          </a:xfrm>
        </p:spPr>
        <p:txBody>
          <a:bodyPr/>
          <a:lstStyle/>
          <a:p>
            <a:pPr algn="r"/>
            <a:fld id="{F99EC173-99AE-4773-AB25-02E469A13EAE}" type="slidenum">
              <a:rPr kumimoji="0" lang="fr-FR" sz="1200" smtClean="0">
                <a:solidFill>
                  <a:schemeClr val="tx2"/>
                </a:solidFill>
              </a:rPr>
              <a:pPr algn="r"/>
              <a:t>‹N°›</a:t>
            </a:fld>
            <a:endParaRPr kumimoji="0" lang="fr-FR" sz="1200">
              <a:solidFill>
                <a:schemeClr val="tx2"/>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advTm="1000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9448F9F3-2537-4A7B-98F8-D971BC8D97B6}" type="datetime1">
              <a:rPr kumimoji="0" lang="fr-FR" sz="1200" smtClean="0">
                <a:solidFill>
                  <a:schemeClr val="tx2"/>
                </a:solidFill>
              </a:rPr>
              <a:pPr/>
              <a:t>08/02/2022</a:t>
            </a:fld>
            <a:endParaRPr kumimoji="0" lang="fr-FR" sz="1200">
              <a:solidFill>
                <a:schemeClr val="tx2"/>
              </a:solidFill>
            </a:endParaRPr>
          </a:p>
        </p:txBody>
      </p:sp>
      <p:sp>
        <p:nvSpPr>
          <p:cNvPr id="5" name="Footer Placeholder 4"/>
          <p:cNvSpPr>
            <a:spLocks noGrp="1"/>
          </p:cNvSpPr>
          <p:nvPr>
            <p:ph type="ftr" sz="quarter" idx="11"/>
          </p:nvPr>
        </p:nvSpPr>
        <p:spPr/>
        <p:txBody>
          <a:bodyPr/>
          <a:lstStyle/>
          <a:p>
            <a:pPr algn="ctr"/>
            <a:endParaRPr kumimoji="0" lang="fr-FR" sz="1200">
              <a:solidFill>
                <a:schemeClr val="tx2"/>
              </a:solidFill>
            </a:endParaRPr>
          </a:p>
        </p:txBody>
      </p:sp>
      <p:sp>
        <p:nvSpPr>
          <p:cNvPr id="6" name="Slide Number Placeholder 5"/>
          <p:cNvSpPr>
            <a:spLocks noGrp="1"/>
          </p:cNvSpPr>
          <p:nvPr>
            <p:ph type="sldNum" sz="quarter" idx="12"/>
          </p:nvPr>
        </p:nvSpPr>
        <p:spPr/>
        <p:txBody>
          <a:bodyPr/>
          <a:lstStyle/>
          <a:p>
            <a:pPr algn="r"/>
            <a:fld id="{F99EC173-99AE-4773-AB25-02E469A13EAE}" type="slidenum">
              <a:rPr kumimoji="0" lang="fr-FR" sz="1200" smtClean="0">
                <a:solidFill>
                  <a:schemeClr val="tx2"/>
                </a:solidFill>
              </a:rPr>
              <a:pPr algn="r"/>
              <a:t>‹N°›</a:t>
            </a:fld>
            <a:endParaRPr kumimoji="0" lang="fr-FR" sz="1200">
              <a:solidFill>
                <a:schemeClr val="tx2"/>
              </a:solidFill>
            </a:endParaRPr>
          </a:p>
        </p:txBody>
      </p:sp>
    </p:spTree>
  </p:cSld>
  <p:clrMapOvr>
    <a:masterClrMapping/>
  </p:clrMapOvr>
  <p:transition spd="med" advTm="10000">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6B443DAB-B841-45B0-910B-3AB0B26941E0}" type="datetime1">
              <a:rPr kumimoji="0" lang="fr-FR" sz="1200" smtClean="0">
                <a:solidFill>
                  <a:schemeClr val="tx2"/>
                </a:solidFill>
              </a:rPr>
              <a:pPr/>
              <a:t>08/02/2022</a:t>
            </a:fld>
            <a:endParaRPr kumimoji="0" lang="fr-FR" sz="1200">
              <a:solidFill>
                <a:schemeClr val="tx2"/>
              </a:solidFill>
            </a:endParaRPr>
          </a:p>
        </p:txBody>
      </p:sp>
      <p:sp>
        <p:nvSpPr>
          <p:cNvPr id="5" name="Footer Placeholder 4"/>
          <p:cNvSpPr>
            <a:spLocks noGrp="1"/>
          </p:cNvSpPr>
          <p:nvPr>
            <p:ph type="ftr" sz="quarter" idx="11"/>
          </p:nvPr>
        </p:nvSpPr>
        <p:spPr/>
        <p:txBody>
          <a:bodyPr/>
          <a:lstStyle/>
          <a:p>
            <a:pPr algn="ctr"/>
            <a:endParaRPr kumimoji="0" lang="fr-FR" sz="1200">
              <a:solidFill>
                <a:schemeClr val="tx2"/>
              </a:solidFill>
            </a:endParaRPr>
          </a:p>
        </p:txBody>
      </p:sp>
      <p:sp>
        <p:nvSpPr>
          <p:cNvPr id="6" name="Slide Number Placeholder 5"/>
          <p:cNvSpPr>
            <a:spLocks noGrp="1"/>
          </p:cNvSpPr>
          <p:nvPr>
            <p:ph type="sldNum" sz="quarter" idx="12"/>
          </p:nvPr>
        </p:nvSpPr>
        <p:spPr/>
        <p:txBody>
          <a:bodyPr/>
          <a:lstStyle/>
          <a:p>
            <a:pPr algn="r"/>
            <a:fld id="{F99EC173-99AE-4773-AB25-02E469A13EAE}" type="slidenum">
              <a:rPr kumimoji="0" lang="fr-FR" sz="1200" smtClean="0">
                <a:solidFill>
                  <a:schemeClr val="tx2"/>
                </a:solidFill>
              </a:rPr>
              <a:pPr algn="r"/>
              <a:t>‹N°›</a:t>
            </a:fld>
            <a:endParaRPr kumimoji="0" lang="fr-FR" sz="1200">
              <a:solidFill>
                <a:schemeClr val="tx2"/>
              </a:solidFill>
            </a:endParaRPr>
          </a:p>
        </p:txBody>
      </p:sp>
    </p:spTree>
  </p:cSld>
  <p:clrMapOvr>
    <a:masterClrMapping/>
  </p:clrMapOvr>
  <p:transition spd="med" advTm="10000">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Couverture de l'album">
    <p:spTree>
      <p:nvGrpSpPr>
        <p:cNvPr id="1" name=""/>
        <p:cNvGrpSpPr/>
        <p:nvPr/>
      </p:nvGrpSpPr>
      <p:grpSpPr>
        <a:xfrm>
          <a:off x="0" y="0"/>
          <a:ext cx="0" cy="0"/>
          <a:chOff x="0" y="0"/>
          <a:chExt cx="0" cy="0"/>
        </a:xfrm>
      </p:grpSpPr>
      <p:sp>
        <p:nvSpPr>
          <p:cNvPr id="24" name="Rectangle 7"/>
          <p:cNvSpPr>
            <a:spLocks noGrp="1"/>
          </p:cNvSpPr>
          <p:nvPr>
            <p:ph type="title" hasCustomPrompt="1"/>
          </p:nvPr>
        </p:nvSpPr>
        <p:spPr>
          <a:xfrm>
            <a:off x="228601" y="3962400"/>
            <a:ext cx="8298485" cy="1066800"/>
          </a:xfrm>
        </p:spPr>
        <p:txBody>
          <a:bodyPr bIns="0"/>
          <a:lstStyle>
            <a:lvl1pPr algn="r" eaLnBrk="1" latinLnBrk="0" hangingPunct="1">
              <a:defRPr kumimoji="0" lang="fr-FR"/>
            </a:lvl1pPr>
            <a:extLst/>
          </a:lstStyle>
          <a:p>
            <a:r>
              <a:rPr kumimoji="0" lang="fr-FR"/>
              <a:t>Cliquez pour ajouter le titre de l'album photo</a:t>
            </a:r>
          </a:p>
        </p:txBody>
      </p:sp>
      <p:sp>
        <p:nvSpPr>
          <p:cNvPr id="9" name="Rectangle 7"/>
          <p:cNvSpPr>
            <a:spLocks noGrp="1"/>
          </p:cNvSpPr>
          <p:nvPr>
            <p:ph type="body" sz="quarter" idx="10" hasCustomPrompt="1"/>
          </p:nvPr>
        </p:nvSpPr>
        <p:spPr>
          <a:xfrm>
            <a:off x="2133600" y="5133975"/>
            <a:ext cx="6386946" cy="1219200"/>
          </a:xfrm>
        </p:spPr>
        <p:txBody>
          <a:bodyPr vert="horz" tIns="0" anchor="t" anchorCtr="0">
            <a:noAutofit/>
          </a:bodyPr>
          <a:lstStyle>
            <a:lvl1pPr marL="0" marR="0" indent="0" algn="r" rtl="0" eaLnBrk="1" latinLnBrk="0" hangingPunct="1">
              <a:spcBef>
                <a:spcPct val="20000"/>
              </a:spcBef>
              <a:buFontTx/>
              <a:buNone/>
              <a:defRPr kumimoji="0" lang="fr-FR" sz="1800" i="0" baseline="0">
                <a:solidFill>
                  <a:schemeClr val="tx1"/>
                </a:solidFill>
                <a:latin typeface="+mn-lt"/>
                <a:ea typeface="+mn-ea"/>
                <a:cs typeface="+mn-cs"/>
              </a:defRPr>
            </a:lvl1pPr>
            <a:extLst/>
          </a:lstStyle>
          <a:p>
            <a:pPr lvl="0"/>
            <a:r>
              <a:rPr kumimoji="0" lang="fr-FR"/>
              <a:t>Cliquez pour ajouter la date et d'autres informations</a:t>
            </a:r>
          </a:p>
        </p:txBody>
      </p:sp>
      <p:sp>
        <p:nvSpPr>
          <p:cNvPr id="27" name="Rectangle 6"/>
          <p:cNvSpPr>
            <a:spLocks noGrp="1"/>
          </p:cNvSpPr>
          <p:nvPr>
            <p:ph type="pic" sz="quarter" idx="11"/>
          </p:nvPr>
        </p:nvSpPr>
        <p:spPr>
          <a:xfrm>
            <a:off x="6096000" y="1600200"/>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extLst/>
          </a:lstStyle>
          <a:p>
            <a:pPr algn="ctr" eaLnBrk="1" latinLnBrk="0" hangingPunct="1"/>
            <a:r>
              <a:rPr lang="fr-FR" smtClean="0"/>
              <a:t>Cliquez sur l'icône pour ajouter une image</a:t>
            </a:r>
            <a:endParaRPr/>
          </a:p>
        </p:txBody>
      </p:sp>
      <p:sp>
        <p:nvSpPr>
          <p:cNvPr id="6" name="Rectangle 5"/>
          <p:cNvSpPr/>
          <p:nvPr userDrawn="1"/>
        </p:nvSpPr>
        <p:spPr>
          <a:xfrm>
            <a:off x="176844" y="186904"/>
            <a:ext cx="8763000" cy="6213896"/>
          </a:xfrm>
          <a:prstGeom prst="rect">
            <a:avLst/>
          </a:prstGeom>
          <a:noFill/>
          <a:ln w="9525" cap="rnd" cmpd="sng" algn="ctr">
            <a:solidFill>
              <a:schemeClr val="bg1">
                <a:tint val="85000"/>
              </a:schemeClr>
            </a:solidFill>
            <a:prstDash val="dash"/>
          </a:ln>
          <a:effectLst>
            <a:outerShdw blurRad="25400" dist="12700" dir="5400000" algn="tl" rotWithShape="0">
              <a:schemeClr val="bg1">
                <a:alpha val="60000"/>
              </a:scheme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kumimoji="0" lang="fr-FR"/>
          </a:p>
        </p:txBody>
      </p:sp>
      <p:sp>
        <p:nvSpPr>
          <p:cNvPr id="11" name="Rectangle 10"/>
          <p:cNvSpPr>
            <a:spLocks noGrp="1"/>
          </p:cNvSpPr>
          <p:nvPr>
            <p:ph type="dt" sz="half" idx="12"/>
          </p:nvPr>
        </p:nvSpPr>
        <p:spPr/>
        <p:txBody>
          <a:bodyPr/>
          <a:lstStyle>
            <a:extLst/>
          </a:lstStyle>
          <a:p>
            <a:fld id="{39698A8A-8E94-4CF5-8692-D0545C3DA8C8}" type="datetime1">
              <a:rPr kumimoji="0" lang="fr-FR" sz="1200" smtClean="0">
                <a:solidFill>
                  <a:schemeClr val="tx2"/>
                </a:solidFill>
              </a:rPr>
              <a:pPr/>
              <a:t>08/02/2022</a:t>
            </a:fld>
            <a:endParaRPr kumimoji="0" lang="fr-FR"/>
          </a:p>
        </p:txBody>
      </p:sp>
      <p:sp>
        <p:nvSpPr>
          <p:cNvPr id="12" name="Rectangle 11"/>
          <p:cNvSpPr>
            <a:spLocks noGrp="1"/>
          </p:cNvSpPr>
          <p:nvPr>
            <p:ph type="sldNum" sz="quarter" idx="13"/>
          </p:nvPr>
        </p:nvSpPr>
        <p:spPr/>
        <p:txBody>
          <a:bodyPr/>
          <a:lstStyle>
            <a:extLst/>
          </a:lstStyle>
          <a:p>
            <a:pPr algn="r"/>
            <a:fld id="{F99EC173-99AE-4773-AB25-02E469A13EAE}" type="slidenum">
              <a:rPr kumimoji="0" lang="fr-FR" sz="1200">
                <a:solidFill>
                  <a:schemeClr val="tx2"/>
                </a:solidFill>
              </a:rPr>
              <a:pPr algn="r"/>
              <a:t>‹N°›</a:t>
            </a:fld>
            <a:endParaRPr kumimoji="0" lang="fr-FR"/>
          </a:p>
        </p:txBody>
      </p:sp>
      <p:sp>
        <p:nvSpPr>
          <p:cNvPr id="13" name="Rectangle 12"/>
          <p:cNvSpPr>
            <a:spLocks noGrp="1"/>
          </p:cNvSpPr>
          <p:nvPr>
            <p:ph type="ftr" sz="quarter" idx="14"/>
          </p:nvPr>
        </p:nvSpPr>
        <p:spPr/>
        <p:txBody>
          <a:bodyPr/>
          <a:lstStyle>
            <a:extLst/>
          </a:lstStyle>
          <a:p>
            <a:endParaRPr kumimoji="0" lang="fr-FR"/>
          </a:p>
        </p:txBody>
      </p:sp>
    </p:spTree>
  </p:cSld>
  <p:clrMapOvr>
    <a:masterClrMapping/>
  </p:clrMapOvr>
  <p:transition spd="med" advTm="10000">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woColTx">
  <p:cSld name="Portrait avec légende">
    <p:spTree>
      <p:nvGrpSpPr>
        <p:cNvPr id="1" name=""/>
        <p:cNvGrpSpPr/>
        <p:nvPr/>
      </p:nvGrpSpPr>
      <p:grpSpPr>
        <a:xfrm>
          <a:off x="0" y="0"/>
          <a:ext cx="0" cy="0"/>
          <a:chOff x="0" y="0"/>
          <a:chExt cx="0" cy="0"/>
        </a:xfrm>
      </p:grpSpPr>
      <p:sp>
        <p:nvSpPr>
          <p:cNvPr id="11" name="Rectangle 8"/>
          <p:cNvSpPr>
            <a:spLocks noGrp="1"/>
          </p:cNvSpPr>
          <p:nvPr>
            <p:ph type="pic" sz="quarter" idx="10"/>
          </p:nvPr>
        </p:nvSpPr>
        <p:spPr>
          <a:xfrm>
            <a:off x="419375" y="233241"/>
            <a:ext cx="4640305" cy="61722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1588" algn="ctr" eaLnBrk="1" latinLnBrk="0" hangingPunct="1"/>
            <a:r>
              <a:rPr lang="fr-FR" smtClean="0"/>
              <a:t>Cliquez sur l'icône pour ajouter une image</a:t>
            </a:r>
            <a:endParaRPr/>
          </a:p>
        </p:txBody>
      </p:sp>
      <p:sp>
        <p:nvSpPr>
          <p:cNvPr id="13" name="Rectangle 6"/>
          <p:cNvSpPr>
            <a:spLocks noGrp="1"/>
          </p:cNvSpPr>
          <p:nvPr>
            <p:ph type="body" sz="quarter" idx="11" hasCustomPrompt="1"/>
          </p:nvPr>
        </p:nvSpPr>
        <p:spPr>
          <a:xfrm>
            <a:off x="5257800" y="3048000"/>
            <a:ext cx="3505200" cy="3352800"/>
          </a:xfrm>
        </p:spPr>
        <p:txBody>
          <a:bodyPr tIns="91440" bIns="91440" anchor="b" anchorCtr="0">
            <a:noAutofit/>
          </a:bodyPr>
          <a:lstStyle>
            <a:lvl1pPr marL="0" marR="0" indent="0" algn="l" rtl="0" eaLnBrk="1" latinLnBrk="0" hangingPunct="1">
              <a:spcBef>
                <a:spcPct val="20000"/>
              </a:spcBef>
              <a:buFontTx/>
              <a:buNone/>
              <a:defRPr kumimoji="0" lang="fr-FR" sz="1800" i="0" baseline="0">
                <a:solidFill>
                  <a:schemeClr val="tx1"/>
                </a:solidFill>
                <a:latin typeface="+mn-lt"/>
                <a:ea typeface="+mn-ea"/>
                <a:cs typeface="+mn-cs"/>
              </a:defRPr>
            </a:lvl1pPr>
            <a:extLst/>
          </a:lstStyle>
          <a:p>
            <a:pPr lvl="0"/>
            <a:r>
              <a:rPr kumimoji="0" lang="fr-FR"/>
              <a:t>Cliquez pour ajouter une légende</a:t>
            </a:r>
          </a:p>
        </p:txBody>
      </p:sp>
      <p:sp>
        <p:nvSpPr>
          <p:cNvPr id="4" name="Rectangle 3"/>
          <p:cNvSpPr>
            <a:spLocks noGrp="1"/>
          </p:cNvSpPr>
          <p:nvPr>
            <p:ph type="dt" sz="half" idx="12"/>
          </p:nvPr>
        </p:nvSpPr>
        <p:spPr/>
        <p:txBody>
          <a:bodyPr/>
          <a:lstStyle>
            <a:extLst/>
          </a:lstStyle>
          <a:p>
            <a:fld id="{4AD1F130-E9FD-45DA-BFF6-D60239F277C1}" type="datetime1">
              <a:rPr kumimoji="0" lang="fr-FR" sz="1200" smtClean="0">
                <a:solidFill>
                  <a:schemeClr val="tx2"/>
                </a:solidFill>
              </a:rPr>
              <a:pPr/>
              <a:t>08/02/2022</a:t>
            </a:fld>
            <a:endParaRPr kumimoji="0" lang="fr-FR"/>
          </a:p>
        </p:txBody>
      </p:sp>
      <p:sp>
        <p:nvSpPr>
          <p:cNvPr id="5" name="Rectangle 4"/>
          <p:cNvSpPr>
            <a:spLocks noGrp="1"/>
          </p:cNvSpPr>
          <p:nvPr>
            <p:ph type="sldNum" sz="quarter" idx="13"/>
          </p:nvPr>
        </p:nvSpPr>
        <p:spPr/>
        <p:txBody>
          <a:bodyPr/>
          <a:lstStyle>
            <a:extLst/>
          </a:lstStyle>
          <a:p>
            <a:pPr algn="r"/>
            <a:fld id="{F99EC173-99AE-4773-AB25-02E469A13EAE}" type="slidenum">
              <a:rPr kumimoji="0" lang="fr-FR" sz="1200">
                <a:solidFill>
                  <a:schemeClr val="tx2"/>
                </a:solidFill>
              </a:rPr>
              <a:pPr algn="r"/>
              <a:t>‹N°›</a:t>
            </a:fld>
            <a:endParaRPr kumimoji="0" lang="fr-FR"/>
          </a:p>
        </p:txBody>
      </p:sp>
      <p:sp>
        <p:nvSpPr>
          <p:cNvPr id="6" name="Rectangle 5"/>
          <p:cNvSpPr>
            <a:spLocks noGrp="1"/>
          </p:cNvSpPr>
          <p:nvPr>
            <p:ph type="ftr" sz="quarter" idx="14"/>
          </p:nvPr>
        </p:nvSpPr>
        <p:spPr/>
        <p:txBody>
          <a:bodyPr/>
          <a:lstStyle>
            <a:extLst/>
          </a:lstStyle>
          <a:p>
            <a:endParaRPr kumimoji="0" lang="fr-FR"/>
          </a:p>
        </p:txBody>
      </p:sp>
    </p:spTree>
  </p:cSld>
  <p:clrMapOvr>
    <a:masterClrMapping/>
  </p:clrMapOvr>
  <p:transition spd="med" advTm="10000">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cSld name="Paysage (plein écran)">
    <p:spTree>
      <p:nvGrpSpPr>
        <p:cNvPr id="1" name=""/>
        <p:cNvGrpSpPr/>
        <p:nvPr/>
      </p:nvGrpSpPr>
      <p:grpSpPr>
        <a:xfrm>
          <a:off x="0" y="0"/>
          <a:ext cx="0" cy="0"/>
          <a:chOff x="0" y="0"/>
          <a:chExt cx="0" cy="0"/>
        </a:xfrm>
      </p:grpSpPr>
      <p:sp>
        <p:nvSpPr>
          <p:cNvPr id="15" name="Rectangle 6"/>
          <p:cNvSpPr>
            <a:spLocks noGrp="1" noChangeAspect="1"/>
          </p:cNvSpPr>
          <p:nvPr>
            <p:ph type="pic" sz="quarter" idx="10" hasCustomPrompt="1"/>
          </p:nvPr>
        </p:nvSpPr>
        <p:spPr>
          <a:xfrm>
            <a:off x="0" y="0"/>
            <a:ext cx="9144000" cy="6858000"/>
          </a:xfrm>
          <a:noFill/>
          <a:ln w="25400" cap="rnd" cmpd="sng" algn="ctr">
            <a:noFill/>
            <a:prstDash val="solid"/>
          </a:ln>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a:buFontTx/>
              <a:buNone/>
            </a:pPr>
            <a:r>
              <a:rPr kumimoji="0" lang="fr-FR" i="0"/>
              <a:t>Cliquez sur l'icône</a:t>
            </a:r>
            <a:r>
              <a:rPr kumimoji="0" lang="fr-FR" i="0" baseline="0"/>
              <a:t> pour ajouter </a:t>
            </a:r>
            <a:r>
              <a:rPr kumimoji="0" lang="fr-FR" i="0"/>
              <a:t>une image en mode Page entière</a:t>
            </a:r>
            <a:endParaRPr kumimoji="0" lang="fr-FR" i="0" baseline="0"/>
          </a:p>
          <a:p>
            <a:pPr marL="0" marR="0" indent="0" algn="ctr">
              <a:buFontTx/>
              <a:buNone/>
            </a:pPr>
            <a:endParaRPr kumimoji="0" lang="fr-FR" i="0"/>
          </a:p>
          <a:p>
            <a:pPr algn="ctr">
              <a:buFontTx/>
              <a:buNone/>
            </a:pPr>
            <a:endParaRPr kumimoji="0" lang="fr-FR" i="0"/>
          </a:p>
          <a:p>
            <a:pPr algn="ctr">
              <a:buFontTx/>
              <a:buNone/>
            </a:pPr>
            <a:endParaRPr kumimoji="0" lang="fr-FR" i="0"/>
          </a:p>
        </p:txBody>
      </p:sp>
    </p:spTree>
  </p:cSld>
  <p:clrMapOvr>
    <a:masterClrMapping/>
  </p:clrMapOvr>
  <p:transition spd="med" advTm="10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Paysage (plein écran)">
    <p:spTree>
      <p:nvGrpSpPr>
        <p:cNvPr id="1" name=""/>
        <p:cNvGrpSpPr/>
        <p:nvPr/>
      </p:nvGrpSpPr>
      <p:grpSpPr>
        <a:xfrm>
          <a:off x="0" y="0"/>
          <a:ext cx="0" cy="0"/>
          <a:chOff x="0" y="0"/>
          <a:chExt cx="0" cy="0"/>
        </a:xfrm>
      </p:grpSpPr>
      <p:sp>
        <p:nvSpPr>
          <p:cNvPr id="15" name="Rectangle 6"/>
          <p:cNvSpPr>
            <a:spLocks noGrp="1" noChangeAspect="1"/>
          </p:cNvSpPr>
          <p:nvPr>
            <p:ph type="pic" sz="quarter" idx="10" hasCustomPrompt="1"/>
          </p:nvPr>
        </p:nvSpPr>
        <p:spPr>
          <a:xfrm>
            <a:off x="0" y="0"/>
            <a:ext cx="9144000" cy="6858000"/>
          </a:xfrm>
          <a:noFill/>
          <a:ln w="25400" cap="rnd" cmpd="sng" algn="ctr">
            <a:noFill/>
            <a:prstDash val="solid"/>
          </a:ln>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a:buFontTx/>
              <a:buNone/>
            </a:pPr>
            <a:r>
              <a:rPr kumimoji="0" lang="fr-FR" i="0"/>
              <a:t>Cliquez sur l'icône</a:t>
            </a:r>
            <a:r>
              <a:rPr kumimoji="0" lang="fr-FR" i="0" baseline="0"/>
              <a:t> pour ajouter </a:t>
            </a:r>
            <a:r>
              <a:rPr kumimoji="0" lang="fr-FR" i="0"/>
              <a:t>une image en mode Page entière</a:t>
            </a:r>
            <a:endParaRPr kumimoji="0" lang="fr-FR" i="0" baseline="0"/>
          </a:p>
          <a:p>
            <a:pPr marL="0" marR="0" indent="0" algn="ctr">
              <a:buFontTx/>
              <a:buNone/>
            </a:pPr>
            <a:endParaRPr kumimoji="0" lang="fr-FR" i="0"/>
          </a:p>
          <a:p>
            <a:pPr algn="ctr">
              <a:buFontTx/>
              <a:buNone/>
            </a:pPr>
            <a:endParaRPr kumimoji="0" lang="fr-FR" i="0"/>
          </a:p>
          <a:p>
            <a:pPr algn="ctr">
              <a:buFontTx/>
              <a:buNone/>
            </a:pPr>
            <a:endParaRPr kumimoji="0" lang="fr-FR" i="0"/>
          </a:p>
        </p:txBody>
      </p:sp>
    </p:spTree>
  </p:cSld>
  <p:clrMapOvr>
    <a:masterClrMapping/>
  </p:clrMapOvr>
  <p:transition spd="med" advTm="10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d'album">
    <p:spTree>
      <p:nvGrpSpPr>
        <p:cNvPr id="1" name=""/>
        <p:cNvGrpSpPr/>
        <p:nvPr/>
      </p:nvGrpSpPr>
      <p:grpSpPr>
        <a:xfrm>
          <a:off x="0" y="0"/>
          <a:ext cx="0" cy="0"/>
          <a:chOff x="0" y="0"/>
          <a:chExt cx="0" cy="0"/>
        </a:xfrm>
      </p:grpSpPr>
      <p:sp>
        <p:nvSpPr>
          <p:cNvPr id="17" name="Rectangle 2"/>
          <p:cNvSpPr>
            <a:spLocks noGrp="1"/>
          </p:cNvSpPr>
          <p:nvPr>
            <p:ph type="title" hasCustomPrompt="1"/>
          </p:nvPr>
        </p:nvSpPr>
        <p:spPr>
          <a:xfrm>
            <a:off x="752670" y="4572000"/>
            <a:ext cx="7781730" cy="990600"/>
          </a:xfrm>
        </p:spPr>
        <p:txBody>
          <a:bodyPr vert="horz" bIns="0" anchor="b" anchorCtr="0"/>
          <a:lstStyle>
            <a:lvl1pPr eaLnBrk="1" latinLnBrk="0" hangingPunct="1">
              <a:defRPr kumimoji="0" lang="fr-FR" baseline="0"/>
            </a:lvl1pPr>
            <a:extLst/>
          </a:lstStyle>
          <a:p>
            <a:r>
              <a:rPr kumimoji="0" lang="fr-FR"/>
              <a:t>Cliquez pour ajouter un titre de section</a:t>
            </a:r>
          </a:p>
        </p:txBody>
      </p:sp>
      <p:sp>
        <p:nvSpPr>
          <p:cNvPr id="27" name="Rectangle 11"/>
          <p:cNvSpPr>
            <a:spLocks noGrp="1"/>
          </p:cNvSpPr>
          <p:nvPr>
            <p:ph type="body" sz="quarter" idx="14" hasCustomPrompt="1"/>
          </p:nvPr>
        </p:nvSpPr>
        <p:spPr>
          <a:xfrm>
            <a:off x="752670" y="5600700"/>
            <a:ext cx="7772400" cy="838200"/>
          </a:xfrm>
        </p:spPr>
        <p:txBody>
          <a:bodyPr vert="horz" tIns="0"/>
          <a:lstStyle>
            <a:lvl1pPr eaLnBrk="1" latinLnBrk="0" hangingPunct="1">
              <a:buFontTx/>
              <a:buNone/>
              <a:defRPr kumimoji="0" lang="fr-FR" sz="1800"/>
            </a:lvl1pPr>
            <a:extLst/>
          </a:lstStyle>
          <a:p>
            <a:pPr lvl="0"/>
            <a:r>
              <a:rPr kumimoji="0" lang="fr-FR"/>
              <a:t>Cliquez pour ajouter un sous-titre</a:t>
            </a:r>
          </a:p>
        </p:txBody>
      </p:sp>
      <p:sp>
        <p:nvSpPr>
          <p:cNvPr id="7" name="Rectangle 6"/>
          <p:cNvSpPr>
            <a:spLocks noGrp="1"/>
          </p:cNvSpPr>
          <p:nvPr>
            <p:ph type="pic" sz="quarter" idx="11"/>
          </p:nvPr>
        </p:nvSpPr>
        <p:spPr>
          <a:xfrm>
            <a:off x="786338"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extLst/>
          </a:lstStyle>
          <a:p>
            <a:pPr algn="ctr" eaLnBrk="1" latinLnBrk="0" hangingPunct="1"/>
            <a:r>
              <a:rPr lang="fr-FR" smtClean="0"/>
              <a:t>Cliquez sur l'icône pour ajouter une image</a:t>
            </a:r>
            <a:endParaRPr/>
          </a:p>
        </p:txBody>
      </p:sp>
      <p:sp>
        <p:nvSpPr>
          <p:cNvPr id="18" name="Rectangle 6"/>
          <p:cNvSpPr>
            <a:spLocks noGrp="1"/>
          </p:cNvSpPr>
          <p:nvPr>
            <p:ph type="pic" sz="quarter" idx="15"/>
          </p:nvPr>
        </p:nvSpPr>
        <p:spPr>
          <a:xfrm>
            <a:off x="3474604"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extLst/>
          </a:lstStyle>
          <a:p>
            <a:pPr algn="ctr" eaLnBrk="1" latinLnBrk="0" hangingPunct="1"/>
            <a:r>
              <a:rPr lang="fr-FR" smtClean="0"/>
              <a:t>Cliquez sur l'icône pour ajouter une image</a:t>
            </a:r>
            <a:endParaRPr/>
          </a:p>
        </p:txBody>
      </p:sp>
      <p:sp>
        <p:nvSpPr>
          <p:cNvPr id="2" name="Rectangle 6"/>
          <p:cNvSpPr>
            <a:spLocks noGrp="1"/>
          </p:cNvSpPr>
          <p:nvPr>
            <p:ph type="pic" sz="quarter" idx="16"/>
          </p:nvPr>
        </p:nvSpPr>
        <p:spPr>
          <a:xfrm>
            <a:off x="6162870"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extLst/>
          </a:lstStyle>
          <a:p>
            <a:pPr algn="ctr" eaLnBrk="1" latinLnBrk="0" hangingPunct="1"/>
            <a:r>
              <a:rPr lang="fr-FR" smtClean="0"/>
              <a:t>Cliquez sur l'icône pour ajouter une image</a:t>
            </a:r>
            <a:endParaRPr/>
          </a:p>
        </p:txBody>
      </p:sp>
      <p:sp>
        <p:nvSpPr>
          <p:cNvPr id="8" name="Rectangle 7"/>
          <p:cNvSpPr>
            <a:spLocks noGrp="1"/>
          </p:cNvSpPr>
          <p:nvPr>
            <p:ph type="dt" sz="half" idx="17"/>
          </p:nvPr>
        </p:nvSpPr>
        <p:spPr/>
        <p:txBody>
          <a:bodyPr/>
          <a:lstStyle>
            <a:extLst/>
          </a:lstStyle>
          <a:p>
            <a:fld id="{0E4F1B19-5CE0-4CA2-AE86-81AA5CA24D6C}" type="datetime1">
              <a:rPr kumimoji="0" lang="fr-FR" sz="1200" smtClean="0">
                <a:solidFill>
                  <a:schemeClr val="tx2"/>
                </a:solidFill>
              </a:rPr>
              <a:pPr/>
              <a:t>08/02/2022</a:t>
            </a:fld>
            <a:endParaRPr kumimoji="0" lang="fr-FR"/>
          </a:p>
        </p:txBody>
      </p:sp>
      <p:sp>
        <p:nvSpPr>
          <p:cNvPr id="9" name="Rectangle 8"/>
          <p:cNvSpPr>
            <a:spLocks noGrp="1"/>
          </p:cNvSpPr>
          <p:nvPr>
            <p:ph type="sldNum" sz="quarter" idx="18"/>
          </p:nvPr>
        </p:nvSpPr>
        <p:spPr/>
        <p:txBody>
          <a:bodyPr/>
          <a:lstStyle>
            <a:extLst/>
          </a:lstStyle>
          <a:p>
            <a:pPr algn="r"/>
            <a:fld id="{F99EC173-99AE-4773-AB25-02E469A13EAE}" type="slidenum">
              <a:rPr kumimoji="0" lang="fr-FR" sz="1200">
                <a:solidFill>
                  <a:schemeClr val="tx2"/>
                </a:solidFill>
              </a:rPr>
              <a:pPr algn="r"/>
              <a:t>‹N°›</a:t>
            </a:fld>
            <a:endParaRPr kumimoji="0" lang="fr-FR"/>
          </a:p>
        </p:txBody>
      </p:sp>
      <p:sp>
        <p:nvSpPr>
          <p:cNvPr id="10" name="Rectangle 9"/>
          <p:cNvSpPr>
            <a:spLocks noGrp="1"/>
          </p:cNvSpPr>
          <p:nvPr>
            <p:ph type="ftr" sz="quarter" idx="19"/>
          </p:nvPr>
        </p:nvSpPr>
        <p:spPr/>
        <p:txBody>
          <a:bodyPr/>
          <a:lstStyle>
            <a:extLst/>
          </a:lstStyle>
          <a:p>
            <a:endParaRPr kumimoji="0" lang="fr-FR"/>
          </a:p>
        </p:txBody>
      </p:sp>
    </p:spTree>
  </p:cSld>
  <p:clrMapOvr>
    <a:masterClrMapping/>
  </p:clrMapOvr>
  <p:transition spd="med" advTm="10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ColTx" preserve="1">
  <p:cSld name="Portrait 2 poses avec légendes">
    <p:spTree>
      <p:nvGrpSpPr>
        <p:cNvPr id="1" name=""/>
        <p:cNvGrpSpPr/>
        <p:nvPr/>
      </p:nvGrpSpPr>
      <p:grpSpPr>
        <a:xfrm>
          <a:off x="0" y="0"/>
          <a:ext cx="0" cy="0"/>
          <a:chOff x="0" y="0"/>
          <a:chExt cx="0" cy="0"/>
        </a:xfrm>
      </p:grpSpPr>
      <p:sp>
        <p:nvSpPr>
          <p:cNvPr id="20" name="Rectangle 8"/>
          <p:cNvSpPr>
            <a:spLocks noGrp="1" noChangeAspect="1"/>
          </p:cNvSpPr>
          <p:nvPr>
            <p:ph type="pic" sz="quarter" idx="10"/>
          </p:nvPr>
        </p:nvSpPr>
        <p:spPr>
          <a:xfrm>
            <a:off x="4722047" y="609600"/>
            <a:ext cx="3431353" cy="4575141"/>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1588" algn="ctr" eaLnBrk="1" latinLnBrk="0" hangingPunct="1"/>
            <a:r>
              <a:rPr lang="fr-FR" smtClean="0"/>
              <a:t>Cliquez sur l'icône pour ajouter une image</a:t>
            </a:r>
            <a:endParaRPr/>
          </a:p>
        </p:txBody>
      </p:sp>
      <p:sp>
        <p:nvSpPr>
          <p:cNvPr id="11" name="Rectangle 8"/>
          <p:cNvSpPr>
            <a:spLocks noGrp="1" noChangeAspect="1"/>
          </p:cNvSpPr>
          <p:nvPr>
            <p:ph type="pic" sz="quarter" idx="11"/>
          </p:nvPr>
        </p:nvSpPr>
        <p:spPr>
          <a:xfrm>
            <a:off x="1066800" y="609600"/>
            <a:ext cx="3429000" cy="4572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1588" algn="ctr" eaLnBrk="1" latinLnBrk="0" hangingPunct="1"/>
            <a:r>
              <a:rPr lang="fr-FR" smtClean="0"/>
              <a:t>Cliquez sur l'icône pour ajouter une image</a:t>
            </a:r>
            <a:endParaRPr/>
          </a:p>
        </p:txBody>
      </p:sp>
      <p:sp>
        <p:nvSpPr>
          <p:cNvPr id="3" name="Rectangle 7"/>
          <p:cNvSpPr>
            <a:spLocks noGrp="1"/>
          </p:cNvSpPr>
          <p:nvPr>
            <p:ph type="body" sz="quarter" idx="14" hasCustomPrompt="1"/>
          </p:nvPr>
        </p:nvSpPr>
        <p:spPr>
          <a:xfrm>
            <a:off x="1066800" y="5334000"/>
            <a:ext cx="3429000" cy="1066800"/>
          </a:xfrm>
        </p:spPr>
        <p:txBody>
          <a:bodyPr lIns="91440" rIns="9144" anchor="t" anchorCtr="0">
            <a:noAutofit/>
          </a:bodyPr>
          <a:lstStyle>
            <a:lvl1pPr marL="0" marR="0" indent="0" algn="l" rtl="0" eaLnBrk="1" latinLnBrk="0" hangingPunct="1">
              <a:spcBef>
                <a:spcPct val="20000"/>
              </a:spcBef>
              <a:buFontTx/>
              <a:buNone/>
              <a:defRPr kumimoji="0" lang="fr-FR" sz="1800" baseline="0">
                <a:solidFill>
                  <a:schemeClr val="tx1"/>
                </a:solidFill>
                <a:latin typeface="+mn-lt"/>
                <a:ea typeface="+mn-ea"/>
                <a:cs typeface="+mn-cs"/>
              </a:defRPr>
            </a:lvl1pPr>
            <a:extLst/>
          </a:lstStyle>
          <a:p>
            <a:pPr lvl="0"/>
            <a:r>
              <a:rPr kumimoji="0" lang="fr-FR"/>
              <a:t>Cliquez pour ajouter une légende</a:t>
            </a:r>
          </a:p>
        </p:txBody>
      </p:sp>
      <p:sp>
        <p:nvSpPr>
          <p:cNvPr id="19" name="Rectangle 7"/>
          <p:cNvSpPr>
            <a:spLocks noGrp="1"/>
          </p:cNvSpPr>
          <p:nvPr>
            <p:ph type="body" sz="quarter" idx="15" hasCustomPrompt="1"/>
          </p:nvPr>
        </p:nvSpPr>
        <p:spPr>
          <a:xfrm>
            <a:off x="4724400" y="5334000"/>
            <a:ext cx="3429000" cy="1066800"/>
          </a:xfrm>
        </p:spPr>
        <p:txBody>
          <a:bodyPr lIns="91440" rIns="9144" anchor="t" anchorCtr="0">
            <a:noAutofit/>
          </a:bodyPr>
          <a:lstStyle>
            <a:lvl1pPr marL="0" marR="0" indent="0" algn="l" rtl="0" eaLnBrk="1" latinLnBrk="0" hangingPunct="1">
              <a:spcBef>
                <a:spcPct val="20000"/>
              </a:spcBef>
              <a:buFontTx/>
              <a:buNone/>
              <a:defRPr kumimoji="0" lang="fr-FR" sz="1800" baseline="0">
                <a:solidFill>
                  <a:schemeClr val="tx1"/>
                </a:solidFill>
                <a:latin typeface="+mn-lt"/>
                <a:ea typeface="+mn-ea"/>
                <a:cs typeface="+mn-cs"/>
              </a:defRPr>
            </a:lvl1pPr>
            <a:extLst/>
          </a:lstStyle>
          <a:p>
            <a:pPr lvl="0"/>
            <a:r>
              <a:rPr kumimoji="0" lang="fr-FR"/>
              <a:t>Cliquez pour ajouter une légende</a:t>
            </a:r>
          </a:p>
        </p:txBody>
      </p:sp>
      <p:sp>
        <p:nvSpPr>
          <p:cNvPr id="6" name="Rectangle 5"/>
          <p:cNvSpPr>
            <a:spLocks noGrp="1"/>
          </p:cNvSpPr>
          <p:nvPr>
            <p:ph type="dt" sz="half" idx="16"/>
          </p:nvPr>
        </p:nvSpPr>
        <p:spPr/>
        <p:txBody>
          <a:bodyPr/>
          <a:lstStyle>
            <a:extLst/>
          </a:lstStyle>
          <a:p>
            <a:fld id="{0E783D54-A3B5-4B79-A243-FD73CCB85723}" type="datetime1">
              <a:rPr kumimoji="0" lang="fr-FR" sz="1200" smtClean="0">
                <a:solidFill>
                  <a:schemeClr val="tx2"/>
                </a:solidFill>
              </a:rPr>
              <a:pPr/>
              <a:t>08/02/2022</a:t>
            </a:fld>
            <a:endParaRPr kumimoji="0" lang="fr-FR"/>
          </a:p>
        </p:txBody>
      </p:sp>
      <p:sp>
        <p:nvSpPr>
          <p:cNvPr id="7" name="Rectangle 6"/>
          <p:cNvSpPr>
            <a:spLocks noGrp="1"/>
          </p:cNvSpPr>
          <p:nvPr>
            <p:ph type="sldNum" sz="quarter" idx="17"/>
          </p:nvPr>
        </p:nvSpPr>
        <p:spPr/>
        <p:txBody>
          <a:bodyPr/>
          <a:lstStyle>
            <a:extLst/>
          </a:lstStyle>
          <a:p>
            <a:pPr algn="r"/>
            <a:fld id="{F99EC173-99AE-4773-AB25-02E469A13EAE}" type="slidenum">
              <a:rPr kumimoji="0" lang="fr-FR" sz="1200">
                <a:solidFill>
                  <a:schemeClr val="tx2"/>
                </a:solidFill>
              </a:rPr>
              <a:pPr algn="r"/>
              <a:t>‹N°›</a:t>
            </a:fld>
            <a:endParaRPr kumimoji="0" lang="fr-FR"/>
          </a:p>
        </p:txBody>
      </p:sp>
      <p:sp>
        <p:nvSpPr>
          <p:cNvPr id="8" name="Rectangle 7"/>
          <p:cNvSpPr>
            <a:spLocks noGrp="1"/>
          </p:cNvSpPr>
          <p:nvPr>
            <p:ph type="ftr" sz="quarter" idx="18"/>
          </p:nvPr>
        </p:nvSpPr>
        <p:spPr/>
        <p:txBody>
          <a:bodyPr/>
          <a:lstStyle>
            <a:extLst/>
          </a:lstStyle>
          <a:p>
            <a:endParaRPr kumimoji="0" lang="fr-FR"/>
          </a:p>
        </p:txBody>
      </p:sp>
    </p:spTree>
  </p:cSld>
  <p:clrMapOvr>
    <a:masterClrMapping/>
  </p:clrMapOvr>
  <p:transition spd="med" advTm="10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Paysage 2 poses avec légendes">
    <p:spTree>
      <p:nvGrpSpPr>
        <p:cNvPr id="1" name=""/>
        <p:cNvGrpSpPr/>
        <p:nvPr/>
      </p:nvGrpSpPr>
      <p:grpSpPr>
        <a:xfrm>
          <a:off x="0" y="0"/>
          <a:ext cx="0" cy="0"/>
          <a:chOff x="0" y="0"/>
          <a:chExt cx="0" cy="0"/>
        </a:xfrm>
      </p:grpSpPr>
      <p:sp>
        <p:nvSpPr>
          <p:cNvPr id="23" name="Rectangle 7"/>
          <p:cNvSpPr>
            <a:spLocks noGrp="1" noChangeAspect="1"/>
          </p:cNvSpPr>
          <p:nvPr>
            <p:ph type="pic" sz="quarter" idx="13"/>
          </p:nvPr>
        </p:nvSpPr>
        <p:spPr>
          <a:xfrm>
            <a:off x="4648200" y="1676400"/>
            <a:ext cx="4038600" cy="3028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25" name="Rectangle 7"/>
          <p:cNvSpPr>
            <a:spLocks noGrp="1" noChangeAspect="1"/>
          </p:cNvSpPr>
          <p:nvPr>
            <p:ph type="pic" sz="quarter" idx="14"/>
          </p:nvPr>
        </p:nvSpPr>
        <p:spPr>
          <a:xfrm>
            <a:off x="457200" y="1676400"/>
            <a:ext cx="4038600" cy="3028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0" algn="ctr" eaLnBrk="1" latinLnBrk="0" hangingPunct="1"/>
            <a:r>
              <a:rPr lang="fr-FR" smtClean="0"/>
              <a:t>Cliquez sur l'icône pour ajouter une image</a:t>
            </a:r>
            <a:endParaRPr/>
          </a:p>
        </p:txBody>
      </p:sp>
      <p:sp>
        <p:nvSpPr>
          <p:cNvPr id="8" name="Rectangle 7"/>
          <p:cNvSpPr>
            <a:spLocks noGrp="1"/>
          </p:cNvSpPr>
          <p:nvPr>
            <p:ph type="body" sz="quarter" idx="16" hasCustomPrompt="1"/>
          </p:nvPr>
        </p:nvSpPr>
        <p:spPr>
          <a:xfrm>
            <a:off x="457200" y="4857750"/>
            <a:ext cx="4038600" cy="1238250"/>
          </a:xfrm>
        </p:spPr>
        <p:txBody>
          <a:bodyPr rIns="9144" anchor="t" anchorCtr="0">
            <a:noAutofit/>
          </a:bodyPr>
          <a:lstStyle>
            <a:lvl1pPr marL="0" marR="0" indent="0" algn="l" rtl="0" eaLnBrk="1" latinLnBrk="0" hangingPunct="1">
              <a:spcBef>
                <a:spcPct val="20000"/>
              </a:spcBef>
              <a:buFontTx/>
              <a:buNone/>
              <a:defRPr kumimoji="0" lang="fr-FR" sz="1800" baseline="0">
                <a:solidFill>
                  <a:schemeClr val="tx1"/>
                </a:solidFill>
                <a:latin typeface="+mn-lt"/>
                <a:ea typeface="+mn-ea"/>
                <a:cs typeface="+mn-cs"/>
              </a:defRPr>
            </a:lvl1pPr>
            <a:extLst/>
          </a:lstStyle>
          <a:p>
            <a:pPr lvl="0"/>
            <a:r>
              <a:rPr kumimoji="0" lang="fr-FR"/>
              <a:t>Cliquez pour ajouter une légende</a:t>
            </a:r>
          </a:p>
        </p:txBody>
      </p:sp>
      <p:sp>
        <p:nvSpPr>
          <p:cNvPr id="19" name="Rectangle 7"/>
          <p:cNvSpPr>
            <a:spLocks noGrp="1"/>
          </p:cNvSpPr>
          <p:nvPr>
            <p:ph type="body" sz="quarter" idx="17" hasCustomPrompt="1"/>
          </p:nvPr>
        </p:nvSpPr>
        <p:spPr>
          <a:xfrm>
            <a:off x="4648200" y="4857750"/>
            <a:ext cx="4038600" cy="1238250"/>
          </a:xfrm>
        </p:spPr>
        <p:txBody>
          <a:bodyPr rIns="9144" anchor="t" anchorCtr="0">
            <a:noAutofit/>
          </a:bodyPr>
          <a:lstStyle>
            <a:lvl1pPr marL="0" marR="0" indent="0" algn="l" rtl="0" eaLnBrk="1" latinLnBrk="0" hangingPunct="1">
              <a:spcBef>
                <a:spcPct val="20000"/>
              </a:spcBef>
              <a:buFontTx/>
              <a:buNone/>
              <a:defRPr kumimoji="0" lang="fr-FR" sz="1800" baseline="0">
                <a:solidFill>
                  <a:schemeClr val="tx1"/>
                </a:solidFill>
                <a:latin typeface="+mn-lt"/>
                <a:ea typeface="+mn-ea"/>
                <a:cs typeface="+mn-cs"/>
              </a:defRPr>
            </a:lvl1pPr>
            <a:extLst/>
          </a:lstStyle>
          <a:p>
            <a:pPr lvl="0"/>
            <a:r>
              <a:rPr kumimoji="0" lang="fr-FR"/>
              <a:t>Cliquez pour ajouter une légende</a:t>
            </a:r>
          </a:p>
        </p:txBody>
      </p:sp>
      <p:sp>
        <p:nvSpPr>
          <p:cNvPr id="6" name="Rectangle 5"/>
          <p:cNvSpPr>
            <a:spLocks noGrp="1"/>
          </p:cNvSpPr>
          <p:nvPr>
            <p:ph type="dt" sz="half" idx="18"/>
          </p:nvPr>
        </p:nvSpPr>
        <p:spPr/>
        <p:txBody>
          <a:bodyPr/>
          <a:lstStyle>
            <a:extLst/>
          </a:lstStyle>
          <a:p>
            <a:fld id="{E9AD206C-34D6-4E13-9F9A-F085F1EB7072}" type="datetime1">
              <a:rPr kumimoji="0" lang="fr-FR" sz="1200" smtClean="0">
                <a:solidFill>
                  <a:schemeClr val="tx2"/>
                </a:solidFill>
              </a:rPr>
              <a:pPr/>
              <a:t>08/02/2022</a:t>
            </a:fld>
            <a:endParaRPr kumimoji="0" lang="fr-FR"/>
          </a:p>
        </p:txBody>
      </p:sp>
      <p:sp>
        <p:nvSpPr>
          <p:cNvPr id="7" name="Rectangle 6"/>
          <p:cNvSpPr>
            <a:spLocks noGrp="1"/>
          </p:cNvSpPr>
          <p:nvPr>
            <p:ph type="sldNum" sz="quarter" idx="19"/>
          </p:nvPr>
        </p:nvSpPr>
        <p:spPr/>
        <p:txBody>
          <a:bodyPr/>
          <a:lstStyle>
            <a:extLst/>
          </a:lstStyle>
          <a:p>
            <a:pPr algn="r"/>
            <a:fld id="{F99EC173-99AE-4773-AB25-02E469A13EAE}" type="slidenum">
              <a:rPr kumimoji="0" lang="fr-FR" sz="1200">
                <a:solidFill>
                  <a:schemeClr val="tx2"/>
                </a:solidFill>
              </a:rPr>
              <a:pPr algn="r"/>
              <a:t>‹N°›</a:t>
            </a:fld>
            <a:endParaRPr kumimoji="0" lang="fr-FR"/>
          </a:p>
        </p:txBody>
      </p:sp>
      <p:sp>
        <p:nvSpPr>
          <p:cNvPr id="9" name="Rectangle 8"/>
          <p:cNvSpPr>
            <a:spLocks noGrp="1"/>
          </p:cNvSpPr>
          <p:nvPr>
            <p:ph type="ftr" sz="quarter" idx="20"/>
          </p:nvPr>
        </p:nvSpPr>
        <p:spPr/>
        <p:txBody>
          <a:bodyPr/>
          <a:lstStyle>
            <a:extLst/>
          </a:lstStyle>
          <a:p>
            <a:endParaRPr kumimoji="0" lang="fr-FR"/>
          </a:p>
        </p:txBody>
      </p:sp>
    </p:spTree>
  </p:cSld>
  <p:clrMapOvr>
    <a:masterClrMapping/>
  </p:clrMapOvr>
  <p:transition spd="med" advTm="10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poses mélangé avec légende">
    <p:spTree>
      <p:nvGrpSpPr>
        <p:cNvPr id="1" name=""/>
        <p:cNvGrpSpPr/>
        <p:nvPr/>
      </p:nvGrpSpPr>
      <p:grpSpPr>
        <a:xfrm>
          <a:off x="0" y="0"/>
          <a:ext cx="0" cy="0"/>
          <a:chOff x="0" y="0"/>
          <a:chExt cx="0" cy="0"/>
        </a:xfrm>
      </p:grpSpPr>
      <p:sp>
        <p:nvSpPr>
          <p:cNvPr id="6" name="Rectangle 7"/>
          <p:cNvSpPr>
            <a:spLocks noGrp="1" noChangeAspect="1"/>
          </p:cNvSpPr>
          <p:nvPr>
            <p:ph type="pic" sz="quarter" idx="11"/>
          </p:nvPr>
        </p:nvSpPr>
        <p:spPr>
          <a:xfrm>
            <a:off x="5141976" y="381000"/>
            <a:ext cx="3773424" cy="2830068"/>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1588" algn="ctr" eaLnBrk="1" latinLnBrk="0" hangingPunct="1"/>
            <a:r>
              <a:rPr lang="fr-FR" smtClean="0"/>
              <a:t>Cliquez sur l'icône pour ajouter une image</a:t>
            </a:r>
            <a:endParaRPr/>
          </a:p>
        </p:txBody>
      </p:sp>
      <p:sp>
        <p:nvSpPr>
          <p:cNvPr id="22" name="Rectangle 7"/>
          <p:cNvSpPr>
            <a:spLocks noGrp="1" noChangeAspect="1"/>
          </p:cNvSpPr>
          <p:nvPr>
            <p:ph type="pic" sz="quarter" idx="12"/>
          </p:nvPr>
        </p:nvSpPr>
        <p:spPr>
          <a:xfrm>
            <a:off x="454152" y="381000"/>
            <a:ext cx="4462272" cy="5949696"/>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0" marR="0" indent="1588" algn="ctr" eaLnBrk="1" latinLnBrk="0" hangingPunct="1"/>
            <a:r>
              <a:rPr lang="fr-FR" smtClean="0"/>
              <a:t>Cliquez sur l'icône pour ajouter une image</a:t>
            </a:r>
            <a:endParaRPr/>
          </a:p>
        </p:txBody>
      </p:sp>
      <p:sp>
        <p:nvSpPr>
          <p:cNvPr id="11" name="Rectangle 7"/>
          <p:cNvSpPr>
            <a:spLocks noGrp="1"/>
          </p:cNvSpPr>
          <p:nvPr>
            <p:ph type="body" sz="quarter" idx="13" hasCustomPrompt="1"/>
          </p:nvPr>
        </p:nvSpPr>
        <p:spPr>
          <a:xfrm>
            <a:off x="5141976" y="3352800"/>
            <a:ext cx="3773425" cy="2971800"/>
          </a:xfrm>
        </p:spPr>
        <p:txBody>
          <a:bodyPr anchor="t" anchorCtr="0">
            <a:noAutofit/>
          </a:bodyPr>
          <a:lstStyle>
            <a:lvl1pPr marL="0" marR="0" indent="0" algn="l" rtl="0" eaLnBrk="1" latinLnBrk="0" hangingPunct="1">
              <a:spcBef>
                <a:spcPct val="20000"/>
              </a:spcBef>
              <a:buFontTx/>
              <a:buNone/>
              <a:defRPr kumimoji="0" lang="fr-FR" sz="1800" i="0" baseline="0">
                <a:solidFill>
                  <a:schemeClr val="tx1"/>
                </a:solidFill>
                <a:latin typeface="+mn-lt"/>
                <a:ea typeface="+mn-ea"/>
                <a:cs typeface="+mn-cs"/>
              </a:defRPr>
            </a:lvl1pPr>
            <a:extLst/>
          </a:lstStyle>
          <a:p>
            <a:pPr lvl="0"/>
            <a:r>
              <a:rPr kumimoji="0" lang="fr-FR"/>
              <a:t>Cliquez pour ajouter une légende</a:t>
            </a:r>
          </a:p>
        </p:txBody>
      </p:sp>
      <p:sp>
        <p:nvSpPr>
          <p:cNvPr id="5" name="Rectangle 4"/>
          <p:cNvSpPr>
            <a:spLocks noGrp="1"/>
          </p:cNvSpPr>
          <p:nvPr>
            <p:ph type="dt" sz="half" idx="14"/>
          </p:nvPr>
        </p:nvSpPr>
        <p:spPr/>
        <p:txBody>
          <a:bodyPr/>
          <a:lstStyle>
            <a:extLst/>
          </a:lstStyle>
          <a:p>
            <a:fld id="{4D1A025C-0F17-4DA6-B1C7-9F322A87BCCB}" type="datetime1">
              <a:rPr kumimoji="0" lang="fr-FR" sz="1200" smtClean="0">
                <a:solidFill>
                  <a:schemeClr val="tx2"/>
                </a:solidFill>
              </a:rPr>
              <a:pPr/>
              <a:t>08/02/2022</a:t>
            </a:fld>
            <a:endParaRPr kumimoji="0" lang="fr-FR"/>
          </a:p>
        </p:txBody>
      </p:sp>
      <p:sp>
        <p:nvSpPr>
          <p:cNvPr id="7" name="Rectangle 6"/>
          <p:cNvSpPr>
            <a:spLocks noGrp="1"/>
          </p:cNvSpPr>
          <p:nvPr>
            <p:ph type="sldNum" sz="quarter" idx="15"/>
          </p:nvPr>
        </p:nvSpPr>
        <p:spPr/>
        <p:txBody>
          <a:bodyPr/>
          <a:lstStyle>
            <a:extLst/>
          </a:lstStyle>
          <a:p>
            <a:pPr algn="r"/>
            <a:fld id="{F99EC173-99AE-4773-AB25-02E469A13EAE}" type="slidenum">
              <a:rPr kumimoji="0" lang="fr-FR" sz="1200">
                <a:solidFill>
                  <a:schemeClr val="tx2"/>
                </a:solidFill>
              </a:rPr>
              <a:pPr algn="r"/>
              <a:t>‹N°›</a:t>
            </a:fld>
            <a:endParaRPr kumimoji="0" lang="fr-FR"/>
          </a:p>
        </p:txBody>
      </p:sp>
      <p:sp>
        <p:nvSpPr>
          <p:cNvPr id="8" name="Rectangle 7"/>
          <p:cNvSpPr>
            <a:spLocks noGrp="1"/>
          </p:cNvSpPr>
          <p:nvPr>
            <p:ph type="ftr" sz="quarter" idx="16"/>
          </p:nvPr>
        </p:nvSpPr>
        <p:spPr/>
        <p:txBody>
          <a:bodyPr/>
          <a:lstStyle>
            <a:extLst/>
          </a:lstStyle>
          <a:p>
            <a:endParaRPr kumimoji="0" lang="fr-FR"/>
          </a:p>
        </p:txBody>
      </p:sp>
    </p:spTree>
  </p:cSld>
  <p:clrMapOvr>
    <a:masterClrMapping/>
  </p:clrMapOvr>
  <p:transition spd="med" advTm="10000">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ortrait 3 poses avec légendes">
    <p:spTree>
      <p:nvGrpSpPr>
        <p:cNvPr id="1" name=""/>
        <p:cNvGrpSpPr/>
        <p:nvPr/>
      </p:nvGrpSpPr>
      <p:grpSpPr>
        <a:xfrm>
          <a:off x="0" y="0"/>
          <a:ext cx="0" cy="0"/>
          <a:chOff x="0" y="0"/>
          <a:chExt cx="0" cy="0"/>
        </a:xfrm>
      </p:grpSpPr>
      <p:sp>
        <p:nvSpPr>
          <p:cNvPr id="2" name="Rectangle 8"/>
          <p:cNvSpPr>
            <a:spLocks noGrp="1" noChangeAspect="1"/>
          </p:cNvSpPr>
          <p:nvPr>
            <p:ph type="pic" sz="quarter" idx="10"/>
          </p:nvPr>
        </p:nvSpPr>
        <p:spPr>
          <a:xfrm>
            <a:off x="2286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342900" indent="-342900" algn="ctr" eaLnBrk="1" latinLnBrk="0" hangingPunct="1"/>
            <a:r>
              <a:rPr lang="fr-FR" smtClean="0"/>
              <a:t>Cliquez sur l'icône pour ajouter une image</a:t>
            </a:r>
            <a:endParaRPr/>
          </a:p>
        </p:txBody>
      </p:sp>
      <p:sp>
        <p:nvSpPr>
          <p:cNvPr id="4" name="Rectangle 8"/>
          <p:cNvSpPr>
            <a:spLocks noGrp="1" noChangeAspect="1"/>
          </p:cNvSpPr>
          <p:nvPr>
            <p:ph type="pic" sz="quarter" idx="11"/>
          </p:nvPr>
        </p:nvSpPr>
        <p:spPr>
          <a:xfrm>
            <a:off x="32004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342900" indent="-342900" algn="ctr" eaLnBrk="1" latinLnBrk="0" hangingPunct="1"/>
            <a:r>
              <a:rPr lang="fr-FR" smtClean="0"/>
              <a:t>Cliquez sur l'icône pour ajouter une image</a:t>
            </a:r>
            <a:endParaRPr/>
          </a:p>
        </p:txBody>
      </p:sp>
      <p:sp>
        <p:nvSpPr>
          <p:cNvPr id="31" name="Rectangle 8"/>
          <p:cNvSpPr>
            <a:spLocks noGrp="1" noChangeAspect="1"/>
          </p:cNvSpPr>
          <p:nvPr>
            <p:ph type="pic" sz="quarter" idx="12"/>
          </p:nvPr>
        </p:nvSpPr>
        <p:spPr>
          <a:xfrm>
            <a:off x="61722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fr-FR" sz="2400" i="0">
                <a:solidFill>
                  <a:schemeClr val="tx1"/>
                </a:solidFill>
                <a:latin typeface="+mn-lt"/>
                <a:ea typeface="+mn-ea"/>
                <a:cs typeface="+mn-cs"/>
              </a:defRPr>
            </a:lvl1pPr>
            <a:extLst/>
          </a:lstStyle>
          <a:p>
            <a:pPr marL="342900" indent="-342900" algn="ctr" eaLnBrk="1" latinLnBrk="0" hangingPunct="1"/>
            <a:r>
              <a:rPr lang="fr-FR" smtClean="0"/>
              <a:t>Cliquez sur l'icône pour ajouter une image</a:t>
            </a:r>
            <a:endParaRPr/>
          </a:p>
        </p:txBody>
      </p:sp>
      <p:sp>
        <p:nvSpPr>
          <p:cNvPr id="7" name="Rectangle 6"/>
          <p:cNvSpPr>
            <a:spLocks noGrp="1"/>
          </p:cNvSpPr>
          <p:nvPr>
            <p:ph type="body" sz="quarter" idx="13" hasCustomPrompt="1"/>
          </p:nvPr>
        </p:nvSpPr>
        <p:spPr>
          <a:xfrm>
            <a:off x="228600" y="4876800"/>
            <a:ext cx="2743200" cy="1447800"/>
          </a:xfrm>
        </p:spPr>
        <p:txBody>
          <a:bodyPr anchor="t" anchorCtr="0">
            <a:noAutofit/>
          </a:bodyPr>
          <a:lstStyle>
            <a:lvl1pPr marL="0" marR="0" indent="0" algn="l" rtl="0" eaLnBrk="1" latinLnBrk="0" hangingPunct="1">
              <a:spcBef>
                <a:spcPct val="20000"/>
              </a:spcBef>
              <a:buFontTx/>
              <a:buNone/>
              <a:defRPr kumimoji="0" lang="fr-FR" sz="1800" baseline="0">
                <a:solidFill>
                  <a:schemeClr val="tx1"/>
                </a:solidFill>
                <a:latin typeface="+mn-lt"/>
                <a:ea typeface="+mn-ea"/>
                <a:cs typeface="+mn-cs"/>
              </a:defRPr>
            </a:lvl1pPr>
            <a:extLst/>
          </a:lstStyle>
          <a:p>
            <a:pPr lvl="0"/>
            <a:r>
              <a:rPr kumimoji="0" lang="fr-FR"/>
              <a:t>Cliquez pour ajouter une légende</a:t>
            </a:r>
          </a:p>
        </p:txBody>
      </p:sp>
      <p:sp>
        <p:nvSpPr>
          <p:cNvPr id="6" name="Rectangle 6"/>
          <p:cNvSpPr>
            <a:spLocks noGrp="1"/>
          </p:cNvSpPr>
          <p:nvPr>
            <p:ph type="body" sz="quarter" idx="14" hasCustomPrompt="1"/>
          </p:nvPr>
        </p:nvSpPr>
        <p:spPr>
          <a:xfrm>
            <a:off x="3200400" y="4876800"/>
            <a:ext cx="2743200" cy="1447800"/>
          </a:xfrm>
        </p:spPr>
        <p:txBody>
          <a:bodyPr anchor="t" anchorCtr="0">
            <a:noAutofit/>
          </a:bodyPr>
          <a:lstStyle>
            <a:lvl1pPr marL="0" marR="0" indent="0" algn="l" rtl="0" eaLnBrk="1" latinLnBrk="0" hangingPunct="1">
              <a:spcBef>
                <a:spcPct val="20000"/>
              </a:spcBef>
              <a:buFontTx/>
              <a:buNone/>
              <a:defRPr kumimoji="0" lang="fr-FR" sz="1800" baseline="0">
                <a:solidFill>
                  <a:schemeClr val="tx1"/>
                </a:solidFill>
                <a:latin typeface="+mn-lt"/>
                <a:ea typeface="+mn-ea"/>
                <a:cs typeface="+mn-cs"/>
              </a:defRPr>
            </a:lvl1pPr>
            <a:extLst/>
          </a:lstStyle>
          <a:p>
            <a:pPr lvl="0"/>
            <a:r>
              <a:rPr kumimoji="0" lang="fr-FR"/>
              <a:t>Cliquez pour ajouter une légende</a:t>
            </a:r>
          </a:p>
        </p:txBody>
      </p:sp>
      <p:sp>
        <p:nvSpPr>
          <p:cNvPr id="14" name="Rectangle 6"/>
          <p:cNvSpPr>
            <a:spLocks noGrp="1"/>
          </p:cNvSpPr>
          <p:nvPr>
            <p:ph type="body" sz="quarter" idx="15" hasCustomPrompt="1"/>
          </p:nvPr>
        </p:nvSpPr>
        <p:spPr>
          <a:xfrm>
            <a:off x="6172200" y="4876800"/>
            <a:ext cx="2743200" cy="1447800"/>
          </a:xfrm>
        </p:spPr>
        <p:txBody>
          <a:bodyPr anchor="t" anchorCtr="0">
            <a:noAutofit/>
          </a:bodyPr>
          <a:lstStyle>
            <a:lvl1pPr marL="0" marR="0" indent="0" algn="l" rtl="0" eaLnBrk="1" latinLnBrk="0" hangingPunct="1">
              <a:spcBef>
                <a:spcPct val="20000"/>
              </a:spcBef>
              <a:buFontTx/>
              <a:buNone/>
              <a:defRPr kumimoji="0" lang="fr-FR" sz="1800" baseline="0">
                <a:solidFill>
                  <a:schemeClr val="tx1"/>
                </a:solidFill>
                <a:latin typeface="+mn-lt"/>
                <a:ea typeface="+mn-ea"/>
                <a:cs typeface="+mn-cs"/>
              </a:defRPr>
            </a:lvl1pPr>
            <a:extLst/>
          </a:lstStyle>
          <a:p>
            <a:pPr lvl="0"/>
            <a:r>
              <a:rPr kumimoji="0" lang="fr-FR"/>
              <a:t>Cliquez pour ajouter une légende</a:t>
            </a:r>
          </a:p>
        </p:txBody>
      </p:sp>
      <p:sp>
        <p:nvSpPr>
          <p:cNvPr id="8" name="Rectangle 7"/>
          <p:cNvSpPr>
            <a:spLocks noGrp="1"/>
          </p:cNvSpPr>
          <p:nvPr>
            <p:ph type="dt" sz="half" idx="16"/>
          </p:nvPr>
        </p:nvSpPr>
        <p:spPr/>
        <p:txBody>
          <a:bodyPr/>
          <a:lstStyle>
            <a:extLst/>
          </a:lstStyle>
          <a:p>
            <a:fld id="{9D01A79E-5A68-4DD2-B20F-BA3647703ACD}" type="datetime1">
              <a:rPr kumimoji="0" lang="fr-FR" sz="1200" smtClean="0">
                <a:solidFill>
                  <a:schemeClr val="tx2"/>
                </a:solidFill>
              </a:rPr>
              <a:pPr/>
              <a:t>08/02/2022</a:t>
            </a:fld>
            <a:endParaRPr kumimoji="0" lang="fr-FR"/>
          </a:p>
        </p:txBody>
      </p:sp>
      <p:sp>
        <p:nvSpPr>
          <p:cNvPr id="9" name="Rectangle 8"/>
          <p:cNvSpPr>
            <a:spLocks noGrp="1"/>
          </p:cNvSpPr>
          <p:nvPr>
            <p:ph type="sldNum" sz="quarter" idx="17"/>
          </p:nvPr>
        </p:nvSpPr>
        <p:spPr/>
        <p:txBody>
          <a:bodyPr/>
          <a:lstStyle>
            <a:extLst/>
          </a:lstStyle>
          <a:p>
            <a:pPr algn="r"/>
            <a:fld id="{F99EC173-99AE-4773-AB25-02E469A13EAE}" type="slidenum">
              <a:rPr kumimoji="0" lang="fr-FR" sz="1200">
                <a:solidFill>
                  <a:schemeClr val="tx2"/>
                </a:solidFill>
              </a:rPr>
              <a:pPr algn="r"/>
              <a:t>‹N°›</a:t>
            </a:fld>
            <a:endParaRPr kumimoji="0" lang="fr-FR"/>
          </a:p>
        </p:txBody>
      </p:sp>
      <p:sp>
        <p:nvSpPr>
          <p:cNvPr id="10" name="Rectangle 9"/>
          <p:cNvSpPr>
            <a:spLocks noGrp="1"/>
          </p:cNvSpPr>
          <p:nvPr>
            <p:ph type="ftr" sz="quarter" idx="18"/>
          </p:nvPr>
        </p:nvSpPr>
        <p:spPr/>
        <p:txBody>
          <a:bodyPr/>
          <a:lstStyle>
            <a:extLst/>
          </a:lstStyle>
          <a:p>
            <a:endParaRPr kumimoji="0" lang="fr-FR"/>
          </a:p>
        </p:txBody>
      </p:sp>
    </p:spTree>
  </p:cSld>
  <p:clrMapOvr>
    <a:masterClrMapping/>
  </p:clrMapOvr>
  <p:transition spd="med" advTm="1000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heme" Target="../theme/theme2.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6" name="Rectangle 6"/>
          <p:cNvSpPr>
            <a:spLocks noGrp="1"/>
          </p:cNvSpPr>
          <p:nvPr>
            <p:ph type="title"/>
          </p:nvPr>
        </p:nvSpPr>
        <p:spPr>
          <a:xfrm>
            <a:off x="457200" y="274638"/>
            <a:ext cx="8229600" cy="1249362"/>
          </a:xfrm>
          <a:prstGeom prst="rect">
            <a:avLst/>
          </a:prstGeom>
        </p:spPr>
        <p:txBody>
          <a:bodyPr anchor="ctr">
            <a:normAutofit/>
          </a:bodyPr>
          <a:lstStyle>
            <a:extLst/>
          </a:lstStyle>
          <a:p>
            <a:pPr eaLnBrk="1" latinLnBrk="0" hangingPunct="1"/>
            <a:r>
              <a:rPr kumimoji="0" lang="fr-FR" smtClean="0"/>
              <a:t>Modifiez le style du titre</a:t>
            </a:r>
            <a:endParaRPr kumimoji="0" lang="en-US" smtClean="0"/>
          </a:p>
        </p:txBody>
      </p:sp>
      <p:sp>
        <p:nvSpPr>
          <p:cNvPr id="13" name="Rectangle 5"/>
          <p:cNvSpPr>
            <a:spLocks noGrp="1"/>
          </p:cNvSpPr>
          <p:nvPr>
            <p:ph type="body" idx="1"/>
          </p:nvPr>
        </p:nvSpPr>
        <p:spPr>
          <a:xfrm>
            <a:off x="457200" y="1600200"/>
            <a:ext cx="8229600" cy="4525963"/>
          </a:xfrm>
          <a:prstGeom prst="rect">
            <a:avLst/>
          </a:prstGeom>
        </p:spPr>
        <p:txBody>
          <a:bodyPr>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9" name="Rectangle 3"/>
          <p:cNvSpPr>
            <a:spLocks noGrp="1"/>
          </p:cNvSpPr>
          <p:nvPr>
            <p:ph type="dt" sz="half" idx="2"/>
          </p:nvPr>
        </p:nvSpPr>
        <p:spPr>
          <a:xfrm>
            <a:off x="66675" y="6559360"/>
            <a:ext cx="2438400" cy="244475"/>
          </a:xfrm>
          <a:prstGeom prst="rect">
            <a:avLst/>
          </a:prstGeom>
        </p:spPr>
        <p:txBody>
          <a:bodyPr anchor="b"/>
          <a:lstStyle>
            <a:lvl1pPr eaLnBrk="1" latinLnBrk="0" hangingPunct="1">
              <a:defRPr kumimoji="0" lang="fr-FR" sz="1200">
                <a:solidFill>
                  <a:schemeClr val="tx2"/>
                </a:solidFill>
              </a:defRPr>
            </a:lvl1pPr>
            <a:extLst/>
          </a:lstStyle>
          <a:p>
            <a:fld id="{F65057C5-85ED-4053-A3E2-B52F3F039BED}" type="datetime1">
              <a:rPr kumimoji="0" lang="fr-FR" sz="1200" smtClean="0">
                <a:solidFill>
                  <a:schemeClr val="tx2"/>
                </a:solidFill>
              </a:rPr>
              <a:pPr/>
              <a:t>08/02/2022</a:t>
            </a:fld>
            <a:endParaRPr kumimoji="0" lang="fr-FR" sz="1200">
              <a:solidFill>
                <a:schemeClr val="tx2"/>
              </a:solidFill>
            </a:endParaRPr>
          </a:p>
        </p:txBody>
      </p:sp>
      <p:sp>
        <p:nvSpPr>
          <p:cNvPr id="20" name="Rectangle 25"/>
          <p:cNvSpPr>
            <a:spLocks noGrp="1"/>
          </p:cNvSpPr>
          <p:nvPr>
            <p:ph type="ftr" sz="quarter" idx="3"/>
          </p:nvPr>
        </p:nvSpPr>
        <p:spPr>
          <a:xfrm>
            <a:off x="2995653" y="6558153"/>
            <a:ext cx="4648200" cy="246888"/>
          </a:xfrm>
          <a:prstGeom prst="rect">
            <a:avLst/>
          </a:prstGeom>
        </p:spPr>
        <p:txBody>
          <a:bodyPr anchor="b"/>
          <a:lstStyle>
            <a:lvl1pPr algn="ctr" eaLnBrk="1" latinLnBrk="0" hangingPunct="1">
              <a:defRPr kumimoji="0" lang="fr-FR" sz="1200">
                <a:solidFill>
                  <a:schemeClr val="tx2"/>
                </a:solidFill>
              </a:defRPr>
            </a:lvl1pPr>
            <a:extLst/>
          </a:lstStyle>
          <a:p>
            <a:pPr algn="ctr"/>
            <a:endParaRPr kumimoji="0" lang="fr-FR" sz="1200">
              <a:solidFill>
                <a:schemeClr val="tx2"/>
              </a:solidFill>
            </a:endParaRPr>
          </a:p>
        </p:txBody>
      </p:sp>
      <p:sp>
        <p:nvSpPr>
          <p:cNvPr id="23" name="Rectangle 16"/>
          <p:cNvSpPr>
            <a:spLocks noGrp="1"/>
          </p:cNvSpPr>
          <p:nvPr>
            <p:ph type="sldNum" sz="quarter" idx="4"/>
          </p:nvPr>
        </p:nvSpPr>
        <p:spPr>
          <a:xfrm>
            <a:off x="8172450" y="6559360"/>
            <a:ext cx="914400" cy="244475"/>
          </a:xfrm>
          <a:prstGeom prst="rect">
            <a:avLst/>
          </a:prstGeom>
        </p:spPr>
        <p:txBody>
          <a:bodyPr/>
          <a:lstStyle>
            <a:lvl1pPr algn="r" eaLnBrk="1" latinLnBrk="0" hangingPunct="1">
              <a:defRPr kumimoji="0" lang="fr-FR" sz="1200">
                <a:solidFill>
                  <a:schemeClr val="tx2"/>
                </a:solidFill>
              </a:defRPr>
            </a:lvl1pPr>
            <a:extLst/>
          </a:lstStyle>
          <a:p>
            <a:pPr algn="r"/>
            <a:fld id="{F99EC173-99AE-4773-AB25-02E469A13EAE}" type="slidenum">
              <a:rPr kumimoji="0" lang="fr-FR" sz="1200">
                <a:solidFill>
                  <a:schemeClr val="tx2"/>
                </a:solidFill>
              </a:rPr>
              <a:pPr algn="r"/>
              <a:t>‹N°›</a:t>
            </a:fld>
            <a:endParaRPr kumimoji="0" lang="fr-FR"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ransition spd="med" advTm="10000">
    <p:fade/>
  </p:transition>
  <p:timing>
    <p:tnLst>
      <p:par>
        <p:cTn id="1" dur="indefinite" restart="never" nodeType="tmRoot"/>
      </p:par>
    </p:tnLst>
  </p:timing>
  <p:hf hdr="0" ftr="0" dt="0"/>
  <p:txStyles>
    <p:titleStyle>
      <a:lvl1pPr algn="l" rtl="0" eaLnBrk="1" latinLnBrk="0" hangingPunct="1">
        <a:spcBef>
          <a:spcPct val="0"/>
        </a:spcBef>
        <a:buNone/>
        <a:defRPr kumimoji="0" lang="fr-FR" sz="3200" cap="all" baseline="0">
          <a:solidFill>
            <a:schemeClr val="tx2"/>
          </a:solidFill>
          <a:effectLst>
            <a:outerShdw blurRad="51000" dist="37000" dir="5400000" algn="tl" rotWithShape="0">
              <a:srgbClr val="000000">
                <a:alpha val="25000"/>
              </a:srgbClr>
            </a:outerShdw>
          </a:effectLst>
          <a:latin typeface="+mj-lt"/>
          <a:ea typeface="+mj-ea"/>
          <a:cs typeface="+mj-cs"/>
        </a:defRPr>
      </a:lvl1pPr>
      <a:lvl2pPr eaLnBrk="1" latinLnBrk="0" hangingPunct="1">
        <a:defRPr kumimoji="0" lang="fr-FR">
          <a:solidFill>
            <a:schemeClr val="tx2"/>
          </a:solidFill>
        </a:defRPr>
      </a:lvl2pPr>
      <a:lvl3pPr eaLnBrk="1" latinLnBrk="0" hangingPunct="1">
        <a:defRPr kumimoji="0" lang="fr-FR">
          <a:solidFill>
            <a:schemeClr val="tx2"/>
          </a:solidFill>
        </a:defRPr>
      </a:lvl3pPr>
      <a:lvl4pPr eaLnBrk="1" latinLnBrk="0" hangingPunct="1">
        <a:defRPr kumimoji="0" lang="fr-FR">
          <a:solidFill>
            <a:schemeClr val="tx2"/>
          </a:solidFill>
        </a:defRPr>
      </a:lvl4pPr>
      <a:lvl5pPr eaLnBrk="1" latinLnBrk="0" hangingPunct="1">
        <a:defRPr kumimoji="0" lang="fr-FR">
          <a:solidFill>
            <a:schemeClr val="tx2"/>
          </a:solidFill>
        </a:defRPr>
      </a:lvl5pPr>
      <a:lvl6pPr eaLnBrk="1" latinLnBrk="0" hangingPunct="1">
        <a:defRPr kumimoji="0" lang="fr-FR">
          <a:solidFill>
            <a:schemeClr val="tx2"/>
          </a:solidFill>
        </a:defRPr>
      </a:lvl6pPr>
      <a:lvl7pPr eaLnBrk="1" latinLnBrk="0" hangingPunct="1">
        <a:defRPr kumimoji="0" lang="fr-FR">
          <a:solidFill>
            <a:schemeClr val="tx2"/>
          </a:solidFill>
        </a:defRPr>
      </a:lvl7pPr>
      <a:lvl8pPr eaLnBrk="1" latinLnBrk="0" hangingPunct="1">
        <a:defRPr kumimoji="0" lang="fr-FR">
          <a:solidFill>
            <a:schemeClr val="tx2"/>
          </a:solidFill>
        </a:defRPr>
      </a:lvl8pPr>
      <a:lvl9pPr eaLnBrk="1" latinLnBrk="0" hangingPunct="1">
        <a:defRPr kumimoji="0" lang="fr-FR">
          <a:solidFill>
            <a:schemeClr val="tx2"/>
          </a:solidFill>
        </a:defRPr>
      </a:lvl9pPr>
      <a:extLst/>
    </p:titleStyle>
    <p:bodyStyle>
      <a:lvl1pPr marL="342900" indent="-342900" algn="l" rtl="0" eaLnBrk="1" latinLnBrk="0" hangingPunct="1">
        <a:spcBef>
          <a:spcPct val="20000"/>
        </a:spcBef>
        <a:buChar char="•"/>
        <a:defRPr kumimoji="0" lang="fr-FR" sz="2400">
          <a:solidFill>
            <a:schemeClr val="tx1"/>
          </a:solidFill>
          <a:latin typeface="+mn-lt"/>
          <a:ea typeface="+mn-ea"/>
          <a:cs typeface="+mn-cs"/>
        </a:defRPr>
      </a:lvl1pPr>
      <a:lvl2pPr marL="742950" indent="-285750" algn="l" rtl="0" eaLnBrk="1" latinLnBrk="0" hangingPunct="1">
        <a:spcBef>
          <a:spcPct val="20000"/>
        </a:spcBef>
        <a:buChar char="–"/>
        <a:defRPr kumimoji="0" lang="fr-FR" sz="2400">
          <a:solidFill>
            <a:schemeClr val="tx1"/>
          </a:solidFill>
          <a:latin typeface="+mn-lt"/>
          <a:ea typeface="+mn-ea"/>
          <a:cs typeface="+mn-cs"/>
        </a:defRPr>
      </a:lvl2pPr>
      <a:lvl3pPr marL="1143000" indent="-228600" algn="l" rtl="0" eaLnBrk="1" latinLnBrk="0" hangingPunct="1">
        <a:spcBef>
          <a:spcPct val="20000"/>
        </a:spcBef>
        <a:buChar char="•"/>
        <a:defRPr kumimoji="0" lang="fr-FR" sz="2000">
          <a:solidFill>
            <a:schemeClr val="tx1"/>
          </a:solidFill>
          <a:latin typeface="+mn-lt"/>
          <a:ea typeface="+mn-ea"/>
          <a:cs typeface="+mn-cs"/>
        </a:defRPr>
      </a:lvl3pPr>
      <a:lvl4pPr marL="1600200" indent="-228600" algn="l" rtl="0" eaLnBrk="1" latinLnBrk="0" hangingPunct="1">
        <a:spcBef>
          <a:spcPct val="20000"/>
        </a:spcBef>
        <a:buChar char="–"/>
        <a:defRPr kumimoji="0" lang="fr-FR" sz="1800">
          <a:solidFill>
            <a:schemeClr val="tx1"/>
          </a:solidFill>
          <a:latin typeface="+mn-lt"/>
          <a:ea typeface="+mn-ea"/>
          <a:cs typeface="+mn-cs"/>
        </a:defRPr>
      </a:lvl4pPr>
      <a:lvl5pPr marL="2057400" indent="-228600" algn="l" rtl="0" eaLnBrk="1" latinLnBrk="0" hangingPunct="1">
        <a:spcBef>
          <a:spcPct val="20000"/>
        </a:spcBef>
        <a:buChar char="»"/>
        <a:defRPr kumimoji="0" lang="fr-FR" sz="1600">
          <a:solidFill>
            <a:schemeClr val="tx1"/>
          </a:solidFill>
          <a:latin typeface="+mn-lt"/>
          <a:ea typeface="+mn-ea"/>
          <a:cs typeface="+mn-cs"/>
        </a:defRPr>
      </a:lvl5pPr>
      <a:lvl6pPr marL="2514600" indent="-228600" algn="l" rtl="0" eaLnBrk="1" latinLnBrk="0" hangingPunct="1">
        <a:spcBef>
          <a:spcPct val="20000"/>
        </a:spcBef>
        <a:buChar char="•"/>
        <a:defRPr kumimoji="0" lang="fr-FR" sz="2000">
          <a:solidFill>
            <a:schemeClr val="tx1"/>
          </a:solidFill>
          <a:latin typeface="+mn-lt"/>
          <a:ea typeface="+mn-ea"/>
          <a:cs typeface="+mn-cs"/>
        </a:defRPr>
      </a:lvl6pPr>
      <a:lvl7pPr marL="2971800" indent="-228600" algn="l" rtl="0" eaLnBrk="1" latinLnBrk="0" hangingPunct="1">
        <a:spcBef>
          <a:spcPct val="20000"/>
        </a:spcBef>
        <a:buChar char="•"/>
        <a:defRPr kumimoji="0" lang="fr-FR" sz="2000">
          <a:solidFill>
            <a:schemeClr val="tx1"/>
          </a:solidFill>
          <a:latin typeface="+mn-lt"/>
          <a:ea typeface="+mn-ea"/>
          <a:cs typeface="+mn-cs"/>
        </a:defRPr>
      </a:lvl7pPr>
      <a:lvl8pPr marL="3429000" indent="-228600" algn="l" rtl="0" eaLnBrk="1" latinLnBrk="0" hangingPunct="1">
        <a:spcBef>
          <a:spcPct val="20000"/>
        </a:spcBef>
        <a:buChar char="•"/>
        <a:defRPr kumimoji="0" lang="fr-FR" sz="2000">
          <a:solidFill>
            <a:schemeClr val="tx1"/>
          </a:solidFill>
          <a:latin typeface="+mn-lt"/>
          <a:ea typeface="+mn-ea"/>
          <a:cs typeface="+mn-cs"/>
        </a:defRPr>
      </a:lvl8pPr>
      <a:lvl9pPr marL="3886200" indent="-228600" algn="l" rtl="0" eaLnBrk="1" latinLnBrk="0" hangingPunct="1">
        <a:spcBef>
          <a:spcPct val="20000"/>
        </a:spcBef>
        <a:buChar char="•"/>
        <a:defRPr kumimoji="0" lang="fr-FR" sz="2000">
          <a:solidFill>
            <a:schemeClr val="tx1"/>
          </a:solidFill>
          <a:latin typeface="+mn-lt"/>
          <a:ea typeface="+mn-ea"/>
          <a:cs typeface="+mn-cs"/>
        </a:defRPr>
      </a:lvl9pPr>
      <a:extLst/>
    </p:bodyStyle>
    <p:otherStyle>
      <a:lvl1pPr marL="0" algn="l" rtl="0" eaLnBrk="1" latinLnBrk="0" hangingPunct="1">
        <a:defRPr kumimoji="0" lang="fr-FR">
          <a:solidFill>
            <a:schemeClr val="tx1"/>
          </a:solidFill>
          <a:latin typeface="+mn-lt"/>
          <a:ea typeface="+mn-ea"/>
          <a:cs typeface="+mn-cs"/>
        </a:defRPr>
      </a:lvl1pPr>
      <a:lvl2pPr marL="457200" algn="l" rtl="0" eaLnBrk="1" latinLnBrk="0" hangingPunct="1">
        <a:defRPr kumimoji="0" lang="fr-FR">
          <a:solidFill>
            <a:schemeClr val="tx1"/>
          </a:solidFill>
          <a:latin typeface="+mn-lt"/>
          <a:ea typeface="+mn-ea"/>
          <a:cs typeface="+mn-cs"/>
        </a:defRPr>
      </a:lvl2pPr>
      <a:lvl3pPr marL="914400" algn="l" rtl="0" eaLnBrk="1" latinLnBrk="0" hangingPunct="1">
        <a:defRPr kumimoji="0" lang="fr-FR">
          <a:solidFill>
            <a:schemeClr val="tx1"/>
          </a:solidFill>
          <a:latin typeface="+mn-lt"/>
          <a:ea typeface="+mn-ea"/>
          <a:cs typeface="+mn-cs"/>
        </a:defRPr>
      </a:lvl3pPr>
      <a:lvl4pPr marL="1371600" algn="l" rtl="0" eaLnBrk="1" latinLnBrk="0" hangingPunct="1">
        <a:defRPr kumimoji="0" lang="fr-FR">
          <a:solidFill>
            <a:schemeClr val="tx1"/>
          </a:solidFill>
          <a:latin typeface="+mn-lt"/>
          <a:ea typeface="+mn-ea"/>
          <a:cs typeface="+mn-cs"/>
        </a:defRPr>
      </a:lvl4pPr>
      <a:lvl5pPr marL="1828800" algn="l" rtl="0" eaLnBrk="1" latinLnBrk="0" hangingPunct="1">
        <a:defRPr kumimoji="0" lang="fr-FR">
          <a:solidFill>
            <a:schemeClr val="tx1"/>
          </a:solidFill>
          <a:latin typeface="+mn-lt"/>
          <a:ea typeface="+mn-ea"/>
          <a:cs typeface="+mn-cs"/>
        </a:defRPr>
      </a:lvl5pPr>
      <a:lvl6pPr marL="2286000" algn="l" rtl="0" eaLnBrk="1" latinLnBrk="0" hangingPunct="1">
        <a:defRPr kumimoji="0" lang="fr-FR">
          <a:solidFill>
            <a:schemeClr val="tx1"/>
          </a:solidFill>
          <a:latin typeface="+mn-lt"/>
          <a:ea typeface="+mn-ea"/>
          <a:cs typeface="+mn-cs"/>
        </a:defRPr>
      </a:lvl6pPr>
      <a:lvl7pPr marL="2743200" algn="l" rtl="0" eaLnBrk="1" latinLnBrk="0" hangingPunct="1">
        <a:defRPr kumimoji="0" lang="fr-FR">
          <a:solidFill>
            <a:schemeClr val="tx1"/>
          </a:solidFill>
          <a:latin typeface="+mn-lt"/>
          <a:ea typeface="+mn-ea"/>
          <a:cs typeface="+mn-cs"/>
        </a:defRPr>
      </a:lvl7pPr>
      <a:lvl8pPr marL="3200400" algn="l" rtl="0" eaLnBrk="1" latinLnBrk="0" hangingPunct="1">
        <a:defRPr kumimoji="0" lang="fr-FR">
          <a:solidFill>
            <a:schemeClr val="tx1"/>
          </a:solidFill>
          <a:latin typeface="+mn-lt"/>
          <a:ea typeface="+mn-ea"/>
          <a:cs typeface="+mn-cs"/>
        </a:defRPr>
      </a:lvl8pPr>
      <a:lvl9pPr marL="3657600" algn="l" rtl="0" eaLnBrk="1" latinLnBrk="0" hangingPunct="1">
        <a:defRPr kumimoji="0" lang="fr-FR">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541B032-0C2A-4FB2-93A7-C864B9049A2F}" type="datetime1">
              <a:rPr kumimoji="0" lang="fr-FR" sz="1200" smtClean="0">
                <a:solidFill>
                  <a:schemeClr val="tx2"/>
                </a:solidFill>
              </a:rPr>
              <a:pPr/>
              <a:t>08/02/2022</a:t>
            </a:fld>
            <a:endParaRPr kumimoji="0" lang="fr-FR" sz="1200">
              <a:solidFill>
                <a:schemeClr val="tx2"/>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ctr"/>
            <a:endParaRPr kumimoji="0" lang="fr-FR" sz="1200">
              <a:solidFill>
                <a:schemeClr val="tx2"/>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lgn="r"/>
            <a:fld id="{F99EC173-99AE-4773-AB25-02E469A13EAE}" type="slidenum">
              <a:rPr kumimoji="0" lang="fr-FR" sz="1200" smtClean="0">
                <a:solidFill>
                  <a:schemeClr val="tx2"/>
                </a:solidFill>
              </a:rPr>
              <a:pPr algn="r"/>
              <a:t>‹N°›</a:t>
            </a:fld>
            <a:endParaRPr kumimoji="0" lang="fr-FR" sz="1200">
              <a:solidFill>
                <a:schemeClr val="tx2"/>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8" r:id="rId14"/>
  </p:sldLayoutIdLst>
  <p:transition spd="med" advTm="10000">
    <p:fade/>
  </p:transition>
  <p:timing>
    <p:tnLst>
      <p:par>
        <p:cTn id="1" dur="indefinite" restart="never" nodeType="tmRoot"/>
      </p:par>
    </p:tnLst>
  </p:timing>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lYfp3XfQzMM&amp;authuser=0" TargetMode="External"/><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51520" y="3429000"/>
            <a:ext cx="8298485" cy="1066800"/>
          </a:xfrm>
        </p:spPr>
        <p:txBody>
          <a:bodyPr/>
          <a:lstStyle/>
          <a:p>
            <a:r>
              <a:rPr lang="fr-FR" dirty="0" smtClean="0"/>
              <a:t>Parcours d’anciens élèves</a:t>
            </a:r>
            <a:endParaRPr lang="fr-FR" dirty="0"/>
          </a:p>
        </p:txBody>
      </p:sp>
      <p:sp>
        <p:nvSpPr>
          <p:cNvPr id="17" name="Rectangle 16"/>
          <p:cNvSpPr>
            <a:spLocks noGrp="1"/>
          </p:cNvSpPr>
          <p:nvPr>
            <p:ph type="body" sz="quarter" idx="10"/>
          </p:nvPr>
        </p:nvSpPr>
        <p:spPr>
          <a:xfrm>
            <a:off x="1691680" y="4797152"/>
            <a:ext cx="6891002" cy="1512168"/>
          </a:xfrm>
        </p:spPr>
        <p:txBody>
          <a:bodyPr/>
          <a:lstStyle/>
          <a:p>
            <a:r>
              <a:rPr lang="fr-FR" dirty="0" smtClean="0"/>
              <a:t>Que peut-on faire après un </a:t>
            </a:r>
            <a:r>
              <a:rPr lang="fr-FR" dirty="0" smtClean="0"/>
              <a:t>BAC STMG  </a:t>
            </a:r>
            <a:r>
              <a:rPr lang="fr-FR" dirty="0" smtClean="0"/>
              <a:t>?</a:t>
            </a:r>
          </a:p>
          <a:p>
            <a:pPr algn="ctr"/>
            <a:endParaRPr lang="fr-FR" dirty="0" smtClean="0"/>
          </a:p>
          <a:p>
            <a:pPr algn="ctr"/>
            <a:r>
              <a:rPr lang="fr-FR" dirty="0" smtClean="0"/>
              <a:t>Voici quelques exemples de parcours d’anciens élèves qui vous permettront de vous projeter dans le futur</a:t>
            </a:r>
            <a:endParaRPr lang="fr-FR" dirty="0"/>
          </a:p>
        </p:txBody>
      </p:sp>
      <p:pic>
        <p:nvPicPr>
          <p:cNvPr id="6" name="j0313970.jpg"/>
          <p:cNvPicPr>
            <a:picLocks noGrp="1" noChangeAspect="1"/>
          </p:cNvPicPr>
          <p:nvPr>
            <p:ph type="pic" sz="quarter" idx="11"/>
          </p:nvPr>
        </p:nvPicPr>
        <p:blipFill>
          <a:blip r:embed="rId3" cstate="print"/>
          <a:srcRect/>
          <a:stretch>
            <a:fillRect/>
          </a:stretch>
        </p:blipFill>
        <p:spPr>
          <a:xfrm>
            <a:off x="6357950" y="1000108"/>
            <a:ext cx="2286000" cy="2286000"/>
          </a:xfrm>
        </p:spPr>
      </p:pic>
      <p:sp>
        <p:nvSpPr>
          <p:cNvPr id="2" name="Espace réservé du numéro de diapositive 1"/>
          <p:cNvSpPr>
            <a:spLocks noGrp="1"/>
          </p:cNvSpPr>
          <p:nvPr>
            <p:ph type="sldNum" sz="quarter" idx="13"/>
          </p:nvPr>
        </p:nvSpPr>
        <p:spPr/>
        <p:txBody>
          <a:bodyPr/>
          <a:lstStyle/>
          <a:p>
            <a:pPr algn="r"/>
            <a:fld id="{F99EC173-99AE-4773-AB25-02E469A13EAE}" type="slidenum">
              <a:rPr kumimoji="0" lang="fr-FR" sz="1200" smtClean="0">
                <a:solidFill>
                  <a:schemeClr val="tx2"/>
                </a:solidFill>
              </a:rPr>
              <a:pPr algn="r"/>
              <a:t>1</a:t>
            </a:fld>
            <a:endParaRPr kumimoji="0" lang="fr-FR"/>
          </a:p>
        </p:txBody>
      </p:sp>
    </p:spTree>
  </p:cSld>
  <p:clrMapOvr>
    <a:masterClrMapping/>
  </p:clrMapOvr>
  <p:transition spd="med" advTm="10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
                                            <p:txEl>
                                              <p:pRg st="0" end="0"/>
                                            </p:txEl>
                                          </p:spTgt>
                                        </p:tgtEl>
                                        <p:attrNameLst>
                                          <p:attrName>style.visibility</p:attrName>
                                        </p:attrNameLst>
                                      </p:cBhvr>
                                      <p:to>
                                        <p:strVal val="visible"/>
                                      </p:to>
                                    </p:set>
                                    <p:animEffect transition="in" filter="checkerboard(across)">
                                      <p:cBhvr>
                                        <p:cTn id="12" dur="500"/>
                                        <p:tgtEl>
                                          <p:spTgt spid="1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checkerboard(across)">
                                      <p:cBhvr>
                                        <p:cTn id="17" dur="500"/>
                                        <p:tgtEl>
                                          <p:spTgt spid="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1"/>
          </p:nvPr>
        </p:nvSpPr>
        <p:spPr>
          <a:xfrm>
            <a:off x="3635896" y="476672"/>
            <a:ext cx="5271120" cy="6120680"/>
          </a:xfrm>
        </p:spPr>
        <p:txBody>
          <a:bodyPr/>
          <a:lstStyle/>
          <a:p>
            <a:endParaRPr lang="fr-FR" dirty="0" smtClean="0"/>
          </a:p>
          <a:p>
            <a:r>
              <a:rPr lang="fr-FR" dirty="0" smtClean="0"/>
              <a:t>J’ai </a:t>
            </a:r>
            <a:r>
              <a:rPr lang="fr-FR" dirty="0"/>
              <a:t>fait un bac STMG, après le bac j’ai étudié un an à la fac.</a:t>
            </a:r>
            <a:br>
              <a:rPr lang="fr-FR" dirty="0"/>
            </a:br>
            <a:r>
              <a:rPr lang="fr-FR" dirty="0"/>
              <a:t>Je me suis réorienté en BTS </a:t>
            </a:r>
            <a:r>
              <a:rPr lang="fr-FR" dirty="0" smtClean="0"/>
              <a:t>Support </a:t>
            </a:r>
            <a:r>
              <a:rPr lang="fr-FR" dirty="0"/>
              <a:t>à </a:t>
            </a:r>
            <a:r>
              <a:rPr lang="fr-FR" dirty="0" smtClean="0"/>
              <a:t>l’Action </a:t>
            </a:r>
            <a:r>
              <a:rPr lang="fr-FR" dirty="0"/>
              <a:t>M</a:t>
            </a:r>
            <a:r>
              <a:rPr lang="fr-FR" dirty="0" smtClean="0"/>
              <a:t>anagériale</a:t>
            </a:r>
            <a:r>
              <a:rPr lang="fr-FR" dirty="0"/>
              <a:t>.</a:t>
            </a:r>
            <a:br>
              <a:rPr lang="fr-FR" dirty="0"/>
            </a:br>
            <a:r>
              <a:rPr lang="fr-FR" dirty="0"/>
              <a:t>Après mon BTS, j’ai travaillé pendant 7 mois en tant que </a:t>
            </a:r>
            <a:r>
              <a:rPr lang="fr-FR" dirty="0" smtClean="0"/>
              <a:t>chargé </a:t>
            </a:r>
            <a:r>
              <a:rPr lang="fr-FR" dirty="0"/>
              <a:t>d’assistance chez AXA Partner. </a:t>
            </a:r>
          </a:p>
          <a:p>
            <a:r>
              <a:rPr lang="fr-FR" dirty="0"/>
              <a:t>A la fin de mon contrat avec AXA, j’ai pris du temps, je me </a:t>
            </a:r>
            <a:r>
              <a:rPr lang="fr-FR" dirty="0" smtClean="0"/>
              <a:t>suis posé </a:t>
            </a:r>
            <a:r>
              <a:rPr lang="fr-FR" dirty="0"/>
              <a:t>des questions sur ce que je voulais vraiment faire. </a:t>
            </a:r>
            <a:br>
              <a:rPr lang="fr-FR" dirty="0"/>
            </a:br>
            <a:r>
              <a:rPr lang="fr-FR" dirty="0"/>
              <a:t>Je me suis inscrit sur </a:t>
            </a:r>
            <a:r>
              <a:rPr lang="fr-FR" dirty="0" err="1"/>
              <a:t>Openclassroom</a:t>
            </a:r>
            <a:r>
              <a:rPr lang="fr-FR" dirty="0"/>
              <a:t> pour apprendre les </a:t>
            </a:r>
            <a:r>
              <a:rPr lang="fr-FR" dirty="0" smtClean="0"/>
              <a:t>langages </a:t>
            </a:r>
            <a:r>
              <a:rPr lang="fr-FR" dirty="0"/>
              <a:t>informatique (HTML/CSS/ JAVASCRIPT)</a:t>
            </a:r>
          </a:p>
          <a:p>
            <a:r>
              <a:rPr lang="fr-FR" dirty="0"/>
              <a:t>Actuellement je suis inscrit à l’IFOCOP de Rungis pour une </a:t>
            </a:r>
            <a:r>
              <a:rPr lang="fr-FR" dirty="0" smtClean="0"/>
              <a:t> formation </a:t>
            </a:r>
            <a:r>
              <a:rPr lang="fr-FR" dirty="0"/>
              <a:t>de développeur intégrateur WEB, je suis également </a:t>
            </a:r>
            <a:r>
              <a:rPr lang="fr-FR" dirty="0" smtClean="0"/>
              <a:t>à </a:t>
            </a:r>
            <a:r>
              <a:rPr lang="fr-FR" dirty="0"/>
              <a:t>la recherche d’un stage pour valider mon diplôme. </a:t>
            </a:r>
          </a:p>
          <a:p>
            <a:endParaRPr lang="fr-FR" dirty="0"/>
          </a:p>
        </p:txBody>
      </p:sp>
      <p:sp>
        <p:nvSpPr>
          <p:cNvPr id="5" name="ZoneTexte 4"/>
          <p:cNvSpPr txBox="1"/>
          <p:nvPr/>
        </p:nvSpPr>
        <p:spPr>
          <a:xfrm>
            <a:off x="755576" y="861722"/>
            <a:ext cx="4680520" cy="1107996"/>
          </a:xfrm>
          <a:prstGeom prst="rect">
            <a:avLst/>
          </a:prstGeom>
          <a:noFill/>
        </p:spPr>
        <p:txBody>
          <a:bodyPr wrap="square" rtlCol="0">
            <a:spAutoFit/>
          </a:bodyPr>
          <a:lstStyle/>
          <a:p>
            <a:r>
              <a:rPr lang="fr-FR" sz="6600" dirty="0" err="1" smtClean="0">
                <a:latin typeface="Brush Script Std" pitchFamily="66" charset="0"/>
              </a:rPr>
              <a:t>Jovenel</a:t>
            </a:r>
            <a:endParaRPr lang="fr-FR" sz="6600" dirty="0">
              <a:latin typeface="Brush Script Std" pitchFamily="66" charset="0"/>
            </a:endParaRPr>
          </a:p>
        </p:txBody>
      </p:sp>
      <p:sp>
        <p:nvSpPr>
          <p:cNvPr id="3" name="Espace réservé du numéro de diapositive 2"/>
          <p:cNvSpPr>
            <a:spLocks noGrp="1"/>
          </p:cNvSpPr>
          <p:nvPr>
            <p:ph type="sldNum" sz="quarter" idx="13"/>
          </p:nvPr>
        </p:nvSpPr>
        <p:spPr/>
        <p:txBody>
          <a:bodyPr/>
          <a:lstStyle/>
          <a:p>
            <a:pPr algn="r"/>
            <a:fld id="{F99EC173-99AE-4773-AB25-02E469A13EAE}" type="slidenum">
              <a:rPr kumimoji="0" lang="fr-FR" sz="1200" smtClean="0">
                <a:solidFill>
                  <a:schemeClr val="tx2"/>
                </a:solidFill>
              </a:rPr>
              <a:pPr algn="r"/>
              <a:t>10</a:t>
            </a:fld>
            <a:endParaRPr kumimoji="0" lang="fr-FR"/>
          </a:p>
        </p:txBody>
      </p:sp>
    </p:spTree>
    <p:extLst>
      <p:ext uri="{BB962C8B-B14F-4D97-AF65-F5344CB8AC3E}">
        <p14:creationId xmlns="" xmlns:p14="http://schemas.microsoft.com/office/powerpoint/2010/main" val="1003401082"/>
      </p:ext>
    </p:extLst>
  </p:cSld>
  <p:clrMapOvr>
    <a:masterClrMapping/>
  </p:clrMapOvr>
  <p:transition spd="med" advTm="10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box(in)">
                                      <p:cBhvr>
                                        <p:cTn id="13" dur="5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box(in)">
                                      <p:cBhvr>
                                        <p:cTn id="18" dur="500"/>
                                        <p:tgtEl>
                                          <p:spTgt spid="4">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box(in)">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1"/>
          </p:nvPr>
        </p:nvSpPr>
        <p:spPr>
          <a:xfrm>
            <a:off x="467544" y="1844824"/>
            <a:ext cx="8439472" cy="4752528"/>
          </a:xfrm>
        </p:spPr>
        <p:txBody>
          <a:bodyPr/>
          <a:lstStyle/>
          <a:p>
            <a:r>
              <a:rPr lang="fr-FR" dirty="0" smtClean="0"/>
              <a:t>Après </a:t>
            </a:r>
            <a:r>
              <a:rPr lang="fr-FR" dirty="0"/>
              <a:t>mon baccalauréat obtenu en 2012, j'ai travaillé pendant quelques années. Par la suite, j'ai décidé de reprendre mes études pour me spécialiser dans les métiers de l'assistanat et des Ressources Humaines et m'aider à mieux m'insérer professionnellement.</a:t>
            </a:r>
          </a:p>
          <a:p>
            <a:endParaRPr lang="fr-FR" sz="1100" dirty="0"/>
          </a:p>
          <a:p>
            <a:pPr algn="just"/>
            <a:r>
              <a:rPr lang="fr-FR" dirty="0"/>
              <a:t>En 2018, j'ai donc intégré un BTS Support à l'Action Managériale en alternance au sein de l'entreprise EDF et du lycée Montesquieu en partenariat avec le CFA d'EDF. </a:t>
            </a:r>
          </a:p>
          <a:p>
            <a:endParaRPr lang="fr-FR" sz="1100" dirty="0" smtClean="0"/>
          </a:p>
          <a:p>
            <a:pPr algn="just"/>
            <a:r>
              <a:rPr lang="fr-FR" dirty="0" smtClean="0"/>
              <a:t>Ensuite</a:t>
            </a:r>
            <a:r>
              <a:rPr lang="fr-FR" dirty="0"/>
              <a:t>, j'ai poursuivi en licence professionnelle RH, toujours chez EDF, mais dans un autre service, j'ai occupé un poste d'Appui RH durant 1 an. </a:t>
            </a:r>
          </a:p>
          <a:p>
            <a:endParaRPr lang="fr-FR" sz="1100" dirty="0" smtClean="0"/>
          </a:p>
          <a:p>
            <a:pPr algn="just"/>
            <a:r>
              <a:rPr lang="fr-FR" dirty="0" smtClean="0"/>
              <a:t>Actuellement</a:t>
            </a:r>
            <a:r>
              <a:rPr lang="fr-FR" dirty="0"/>
              <a:t>, je suis en Master professionnel RH en </a:t>
            </a:r>
            <a:r>
              <a:rPr lang="fr-FR" dirty="0" smtClean="0"/>
              <a:t>alternance. J'ai </a:t>
            </a:r>
            <a:r>
              <a:rPr lang="fr-FR" dirty="0"/>
              <a:t>intégré l'entreprise URSSAF Caisse </a:t>
            </a:r>
            <a:r>
              <a:rPr lang="fr-FR" dirty="0" smtClean="0"/>
              <a:t>Nationale </a:t>
            </a:r>
            <a:r>
              <a:rPr lang="fr-FR" dirty="0"/>
              <a:t>pour un poste de chargée de formation, durant 2 ans.</a:t>
            </a:r>
          </a:p>
          <a:p>
            <a:endParaRPr lang="fr-FR" dirty="0"/>
          </a:p>
        </p:txBody>
      </p:sp>
      <p:sp>
        <p:nvSpPr>
          <p:cNvPr id="5" name="ZoneTexte 4"/>
          <p:cNvSpPr txBox="1"/>
          <p:nvPr/>
        </p:nvSpPr>
        <p:spPr>
          <a:xfrm>
            <a:off x="683568" y="861792"/>
            <a:ext cx="4680520" cy="1107996"/>
          </a:xfrm>
          <a:prstGeom prst="rect">
            <a:avLst/>
          </a:prstGeom>
          <a:noFill/>
        </p:spPr>
        <p:txBody>
          <a:bodyPr wrap="square" rtlCol="0">
            <a:spAutoFit/>
          </a:bodyPr>
          <a:lstStyle/>
          <a:p>
            <a:r>
              <a:rPr lang="fr-FR" sz="6600" dirty="0" err="1" smtClean="0">
                <a:latin typeface="Brush Script Std" pitchFamily="66" charset="0"/>
              </a:rPr>
              <a:t>Massandje</a:t>
            </a:r>
            <a:endParaRPr lang="fr-FR" sz="6600" dirty="0">
              <a:latin typeface="Brush Script Std" pitchFamily="66" charset="0"/>
            </a:endParaRPr>
          </a:p>
        </p:txBody>
      </p:sp>
      <p:sp>
        <p:nvSpPr>
          <p:cNvPr id="2" name="Espace réservé du numéro de diapositive 1"/>
          <p:cNvSpPr>
            <a:spLocks noGrp="1"/>
          </p:cNvSpPr>
          <p:nvPr>
            <p:ph type="sldNum" sz="quarter" idx="13"/>
          </p:nvPr>
        </p:nvSpPr>
        <p:spPr/>
        <p:txBody>
          <a:bodyPr/>
          <a:lstStyle/>
          <a:p>
            <a:pPr algn="r"/>
            <a:fld id="{F99EC173-99AE-4773-AB25-02E469A13EAE}" type="slidenum">
              <a:rPr kumimoji="0" lang="fr-FR" sz="1200" smtClean="0">
                <a:solidFill>
                  <a:schemeClr val="tx2"/>
                </a:solidFill>
              </a:rPr>
              <a:pPr algn="r"/>
              <a:t>11</a:t>
            </a:fld>
            <a:endParaRPr kumimoji="0" lang="fr-FR"/>
          </a:p>
        </p:txBody>
      </p:sp>
    </p:spTree>
    <p:extLst>
      <p:ext uri="{BB962C8B-B14F-4D97-AF65-F5344CB8AC3E}">
        <p14:creationId xmlns="" xmlns:p14="http://schemas.microsoft.com/office/powerpoint/2010/main" val="1664635967"/>
      </p:ext>
    </p:extLst>
  </p:cSld>
  <p:clrMapOvr>
    <a:masterClrMapping/>
  </p:clrMapOvr>
  <p:transition spd="med" advTm="10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box(in)">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box(in)">
                                      <p:cBhvr>
                                        <p:cTn id="18" dur="500"/>
                                        <p:tgtEl>
                                          <p:spTgt spid="4">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box(in)">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box(in)">
                                      <p:cBhvr>
                                        <p:cTn id="28"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waterfall_j0262353.png"/>
          <p:cNvPicPr>
            <a:picLocks noGrp="1" noChangeAspect="1"/>
          </p:cNvPicPr>
          <p:nvPr>
            <p:ph type="pic" sz="quarter" idx="10"/>
          </p:nvPr>
        </p:nvPicPr>
        <p:blipFill>
          <a:blip r:embed="rId3" cstate="print"/>
          <a:srcRect t="106" b="106"/>
          <a:stretch>
            <a:fillRect/>
          </a:stretch>
        </p:blipFill>
        <p:spPr>
          <a:prstGeom prst="rect">
            <a:avLst/>
          </a:prstGeom>
          <a:noFill/>
          <a:ln w="25400" cap="rnd" cmpd="sng" algn="ctr">
            <a:noFill/>
            <a:prstDash val="solid"/>
          </a:ln>
          <a:effectLst>
            <a:outerShdw blurRad="63500" dist="38100" dir="5400000">
              <a:srgbClr val="000000">
                <a:alpha val="43137"/>
              </a:srgbClr>
            </a:outerShdw>
          </a:effectLst>
        </p:spPr>
      </p:pic>
    </p:spTree>
  </p:cSld>
  <p:clrMapOvr>
    <a:masterClrMapping/>
  </p:clrMapOvr>
  <p:transition spd="med" advTm="10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1"/>
          </p:nvPr>
        </p:nvSpPr>
        <p:spPr>
          <a:xfrm>
            <a:off x="4067944" y="785794"/>
            <a:ext cx="4983088" cy="3929090"/>
          </a:xfrm>
        </p:spPr>
        <p:txBody>
          <a:bodyPr/>
          <a:lstStyle/>
          <a:p>
            <a:endParaRPr lang="fr-FR" b="1" dirty="0" smtClean="0"/>
          </a:p>
          <a:p>
            <a:endParaRPr b="1" smtClean="0"/>
          </a:p>
          <a:p>
            <a:endParaRPr b="1" smtClean="0"/>
          </a:p>
          <a:p>
            <a:r>
              <a:rPr lang="fr-FR" dirty="0" smtClean="0"/>
              <a:t>BAC </a:t>
            </a:r>
            <a:r>
              <a:rPr lang="fr-FR" dirty="0"/>
              <a:t>STG option RH</a:t>
            </a:r>
          </a:p>
          <a:p>
            <a:r>
              <a:rPr lang="fr-FR" dirty="0"/>
              <a:t>BTS Assistant Manager </a:t>
            </a:r>
            <a:r>
              <a:rPr lang="fr-FR" dirty="0" smtClean="0"/>
              <a:t> pendant</a:t>
            </a:r>
            <a:r>
              <a:rPr lang="fr-FR" dirty="0"/>
              <a:t>... 3 ans (alternance à La Caisse des Dépôts) 😉</a:t>
            </a:r>
            <a:br>
              <a:rPr lang="fr-FR" dirty="0"/>
            </a:br>
            <a:endParaRPr lang="fr-FR" dirty="0"/>
          </a:p>
          <a:p>
            <a:r>
              <a:rPr lang="fr-FR" dirty="0" err="1"/>
              <a:t>Bachelor</a:t>
            </a:r>
            <a:r>
              <a:rPr lang="fr-FR" dirty="0"/>
              <a:t> </a:t>
            </a:r>
            <a:r>
              <a:rPr lang="fr-FR" dirty="0" smtClean="0"/>
              <a:t> en </a:t>
            </a:r>
            <a:r>
              <a:rPr lang="fr-FR" dirty="0"/>
              <a:t>Ressources </a:t>
            </a:r>
            <a:r>
              <a:rPr lang="fr-FR" dirty="0" smtClean="0"/>
              <a:t> Humaines (</a:t>
            </a:r>
            <a:r>
              <a:rPr lang="fr-FR" dirty="0"/>
              <a:t>alternance chez DHL</a:t>
            </a:r>
            <a:r>
              <a:rPr lang="fr-FR" dirty="0" smtClean="0"/>
              <a:t>)</a:t>
            </a:r>
          </a:p>
          <a:p>
            <a:endParaRPr lang="fr-FR" dirty="0"/>
          </a:p>
          <a:p>
            <a:r>
              <a:rPr lang="fr-FR" dirty="0"/>
              <a:t>Master 1 et 2 en Direction des Ressources Humaines </a:t>
            </a:r>
            <a:r>
              <a:rPr lang="fr-FR" dirty="0" smtClean="0"/>
              <a:t>(</a:t>
            </a:r>
            <a:r>
              <a:rPr lang="fr-FR" dirty="0"/>
              <a:t>alternance chez ONE2TEAM puis chez l'Oréal)</a:t>
            </a:r>
          </a:p>
          <a:p>
            <a:endParaRPr lang="fr-FR" dirty="0"/>
          </a:p>
        </p:txBody>
      </p:sp>
      <p:sp>
        <p:nvSpPr>
          <p:cNvPr id="2" name="ZoneTexte 1"/>
          <p:cNvSpPr txBox="1"/>
          <p:nvPr/>
        </p:nvSpPr>
        <p:spPr>
          <a:xfrm>
            <a:off x="214282" y="4786322"/>
            <a:ext cx="8280920" cy="1754326"/>
          </a:xfrm>
          <a:prstGeom prst="rect">
            <a:avLst/>
          </a:prstGeom>
          <a:noFill/>
        </p:spPr>
        <p:txBody>
          <a:bodyPr wrap="square" rtlCol="0">
            <a:spAutoFit/>
          </a:bodyPr>
          <a:lstStyle/>
          <a:p>
            <a:pPr algn="just"/>
            <a:r>
              <a:rPr lang="fr-FR" dirty="0"/>
              <a:t>Aujourd'hui en CDD chez Louis Vuitton en tant que Talent Acquisition </a:t>
            </a:r>
            <a:r>
              <a:rPr lang="fr-FR" dirty="0" err="1"/>
              <a:t>Specialist</a:t>
            </a:r>
            <a:r>
              <a:rPr lang="fr-FR" dirty="0"/>
              <a:t> pour les métiers marketing produits et métiers artistiques jusqu'à la fin du mois de janvier.</a:t>
            </a:r>
          </a:p>
          <a:p>
            <a:pPr algn="just"/>
            <a:r>
              <a:rPr lang="fr-FR" dirty="0"/>
              <a:t>Je souhaite idéalement rester et évoluer au sein du groupe LVMH et suis à la recherche d'une nouvelle </a:t>
            </a:r>
            <a:r>
              <a:rPr lang="fr-FR" dirty="0" smtClean="0"/>
              <a:t>opportunité !</a:t>
            </a:r>
            <a:endParaRPr lang="fr-FR" dirty="0"/>
          </a:p>
          <a:p>
            <a:r>
              <a:rPr lang="fr-FR" dirty="0"/>
              <a:t> </a:t>
            </a:r>
          </a:p>
        </p:txBody>
      </p:sp>
      <p:sp>
        <p:nvSpPr>
          <p:cNvPr id="5" name="ZoneTexte 4"/>
          <p:cNvSpPr txBox="1"/>
          <p:nvPr/>
        </p:nvSpPr>
        <p:spPr>
          <a:xfrm>
            <a:off x="755576" y="861722"/>
            <a:ext cx="4680520" cy="1107996"/>
          </a:xfrm>
          <a:prstGeom prst="rect">
            <a:avLst/>
          </a:prstGeom>
          <a:noFill/>
        </p:spPr>
        <p:txBody>
          <a:bodyPr wrap="square" rtlCol="0">
            <a:spAutoFit/>
          </a:bodyPr>
          <a:lstStyle/>
          <a:p>
            <a:r>
              <a:rPr lang="fr-FR" sz="6600" dirty="0" smtClean="0">
                <a:latin typeface="Brush Script Std" pitchFamily="66" charset="0"/>
              </a:rPr>
              <a:t>Agathe</a:t>
            </a:r>
            <a:endParaRPr lang="fr-FR" sz="6600" dirty="0">
              <a:latin typeface="Brush Script Std" pitchFamily="66" charset="0"/>
            </a:endParaRPr>
          </a:p>
        </p:txBody>
      </p:sp>
      <p:sp>
        <p:nvSpPr>
          <p:cNvPr id="3" name="Espace réservé du numéro de diapositive 2"/>
          <p:cNvSpPr>
            <a:spLocks noGrp="1"/>
          </p:cNvSpPr>
          <p:nvPr>
            <p:ph type="sldNum" sz="quarter" idx="13"/>
          </p:nvPr>
        </p:nvSpPr>
        <p:spPr/>
        <p:txBody>
          <a:bodyPr/>
          <a:lstStyle/>
          <a:p>
            <a:pPr algn="r"/>
            <a:fld id="{F99EC173-99AE-4773-AB25-02E469A13EAE}" type="slidenum">
              <a:rPr kumimoji="0" lang="fr-FR" sz="1200" smtClean="0">
                <a:solidFill>
                  <a:schemeClr val="tx2"/>
                </a:solidFill>
              </a:rPr>
              <a:pPr algn="r"/>
              <a:t>2</a:t>
            </a:fld>
            <a:endParaRPr kumimoji="0" lang="fr-FR"/>
          </a:p>
        </p:txBody>
      </p:sp>
    </p:spTree>
    <p:extLst>
      <p:ext uri="{BB962C8B-B14F-4D97-AF65-F5344CB8AC3E}">
        <p14:creationId xmlns="" xmlns:p14="http://schemas.microsoft.com/office/powerpoint/2010/main" val="2180399880"/>
      </p:ext>
    </p:extLst>
  </p:cSld>
  <p:clrMapOvr>
    <a:masterClrMapping/>
  </p:clrMapOvr>
  <p:transition spd="med" advTm="10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5"/>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Effect transition="in" filter="diamond(in)">
                                      <p:cBhvr>
                                        <p:cTn id="11" dur="2000"/>
                                        <p:tgtEl>
                                          <p:spTgt spid="4">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grpId="0" nodeType="click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diamond(in)">
                                      <p:cBhvr>
                                        <p:cTn id="16" dur="2000"/>
                                        <p:tgtEl>
                                          <p:spTgt spid="4">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diamond(in)">
                                      <p:cBhvr>
                                        <p:cTn id="21" dur="2000"/>
                                        <p:tgtEl>
                                          <p:spTgt spid="4">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diamond(in)">
                                      <p:cBhvr>
                                        <p:cTn id="26" dur="2000"/>
                                        <p:tgtEl>
                                          <p:spTgt spid="4">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1"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1"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1"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blinds(horizontal)">
                                      <p:cBhvr>
                                        <p:cTn id="5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P spid="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1"/>
          </p:nvPr>
        </p:nvSpPr>
        <p:spPr>
          <a:xfrm>
            <a:off x="4572000" y="1500174"/>
            <a:ext cx="4118992" cy="2808312"/>
          </a:xfrm>
        </p:spPr>
        <p:txBody>
          <a:bodyPr/>
          <a:lstStyle/>
          <a:p>
            <a:r>
              <a:rPr lang="fr-FR" dirty="0"/>
              <a:t>2017 - 2018 : Baccalauréat STMG </a:t>
            </a:r>
          </a:p>
          <a:p>
            <a:r>
              <a:rPr lang="fr-FR" dirty="0"/>
              <a:t>2018 - 2020 : BTS SAM </a:t>
            </a:r>
          </a:p>
          <a:p>
            <a:r>
              <a:rPr lang="fr-FR" dirty="0"/>
              <a:t>2020 - 2021 : Licence Management </a:t>
            </a:r>
          </a:p>
          <a:p>
            <a:r>
              <a:rPr lang="fr-FR" dirty="0"/>
              <a:t>2021 - 2023 : Master manager d’unité Opérationnelle </a:t>
            </a:r>
          </a:p>
        </p:txBody>
      </p:sp>
      <p:sp>
        <p:nvSpPr>
          <p:cNvPr id="7" name="ZoneTexte 6"/>
          <p:cNvSpPr txBox="1"/>
          <p:nvPr/>
        </p:nvSpPr>
        <p:spPr>
          <a:xfrm>
            <a:off x="395536" y="1556792"/>
            <a:ext cx="3816424" cy="1107996"/>
          </a:xfrm>
          <a:prstGeom prst="rect">
            <a:avLst/>
          </a:prstGeom>
          <a:noFill/>
        </p:spPr>
        <p:txBody>
          <a:bodyPr wrap="square" rtlCol="0">
            <a:spAutoFit/>
          </a:bodyPr>
          <a:lstStyle/>
          <a:p>
            <a:r>
              <a:rPr lang="fr-FR" sz="6600" dirty="0" smtClean="0">
                <a:latin typeface="Brush Script Std" pitchFamily="66" charset="0"/>
              </a:rPr>
              <a:t>Emmanuel</a:t>
            </a:r>
            <a:endParaRPr lang="fr-FR" sz="6600" dirty="0">
              <a:latin typeface="Brush Script Std" pitchFamily="66" charset="0"/>
            </a:endParaRPr>
          </a:p>
        </p:txBody>
      </p:sp>
      <p:sp>
        <p:nvSpPr>
          <p:cNvPr id="2" name="Espace réservé du numéro de diapositive 1"/>
          <p:cNvSpPr>
            <a:spLocks noGrp="1"/>
          </p:cNvSpPr>
          <p:nvPr>
            <p:ph type="sldNum" sz="quarter" idx="13"/>
          </p:nvPr>
        </p:nvSpPr>
        <p:spPr/>
        <p:txBody>
          <a:bodyPr/>
          <a:lstStyle/>
          <a:p>
            <a:pPr algn="r"/>
            <a:fld id="{F99EC173-99AE-4773-AB25-02E469A13EAE}" type="slidenum">
              <a:rPr kumimoji="0" lang="fr-FR" sz="1200" smtClean="0">
                <a:solidFill>
                  <a:schemeClr val="tx2"/>
                </a:solidFill>
              </a:rPr>
              <a:pPr algn="r"/>
              <a:t>3</a:t>
            </a:fld>
            <a:endParaRPr kumimoji="0" lang="fr-FR"/>
          </a:p>
        </p:txBody>
      </p:sp>
    </p:spTree>
    <p:extLst>
      <p:ext uri="{BB962C8B-B14F-4D97-AF65-F5344CB8AC3E}">
        <p14:creationId xmlns="" xmlns:p14="http://schemas.microsoft.com/office/powerpoint/2010/main" val="1519996259"/>
      </p:ext>
    </p:extLst>
  </p:cSld>
  <p:clrMapOvr>
    <a:masterClrMapping/>
  </p:clrMapOvr>
  <p:transition spd="med" advTm="10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box(in)">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box(in)">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box(in)">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box(in)">
                                      <p:cBhvr>
                                        <p:cTn id="28"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1"/>
          </p:nvPr>
        </p:nvSpPr>
        <p:spPr>
          <a:xfrm>
            <a:off x="3714744" y="1000108"/>
            <a:ext cx="4904810" cy="4071966"/>
          </a:xfrm>
        </p:spPr>
        <p:txBody>
          <a:bodyPr/>
          <a:lstStyle/>
          <a:p>
            <a:r>
              <a:rPr smtClean="0"/>
              <a:t>Terminale STMG option SIG</a:t>
            </a:r>
          </a:p>
          <a:p>
            <a:r>
              <a:rPr smtClean="0"/>
              <a:t>BTS SIO à Massy (Services Informatiques aux Organisations)</a:t>
            </a:r>
            <a:br>
              <a:rPr smtClean="0"/>
            </a:br>
            <a:endParaRPr smtClean="0"/>
          </a:p>
          <a:p>
            <a:r>
              <a:rPr smtClean="0"/>
              <a:t>Licence MIAGE en alternance à Paris Saclay (Méthodes Informatiques Appliquées à la Gestion des Entreprises) cet hez Cisco</a:t>
            </a:r>
            <a:br>
              <a:rPr smtClean="0"/>
            </a:br>
            <a:endParaRPr smtClean="0"/>
          </a:p>
          <a:p>
            <a:r>
              <a:rPr smtClean="0"/>
              <a:t>Master MIAGE en alternance à Paris Saclay et chez Oracle (chargé de la gestion de projets, de l'analyse de données et de la digitalisation de processus)</a:t>
            </a:r>
            <a:endParaRPr/>
          </a:p>
        </p:txBody>
      </p:sp>
      <p:sp>
        <p:nvSpPr>
          <p:cNvPr id="7" name="ZoneTexte 6"/>
          <p:cNvSpPr txBox="1"/>
          <p:nvPr/>
        </p:nvSpPr>
        <p:spPr>
          <a:xfrm>
            <a:off x="395536" y="1556792"/>
            <a:ext cx="3816424" cy="1107996"/>
          </a:xfrm>
          <a:prstGeom prst="rect">
            <a:avLst/>
          </a:prstGeom>
          <a:noFill/>
        </p:spPr>
        <p:txBody>
          <a:bodyPr wrap="square" rtlCol="0">
            <a:spAutoFit/>
          </a:bodyPr>
          <a:lstStyle/>
          <a:p>
            <a:r>
              <a:rPr sz="6600" smtClean="0">
                <a:latin typeface="Brush Script Std" pitchFamily="66" charset="0"/>
              </a:rPr>
              <a:t>Valentin</a:t>
            </a:r>
            <a:endParaRPr lang="fr-FR" sz="6600" dirty="0">
              <a:latin typeface="Brush Script Std" pitchFamily="66" charset="0"/>
            </a:endParaRPr>
          </a:p>
        </p:txBody>
      </p:sp>
      <p:sp>
        <p:nvSpPr>
          <p:cNvPr id="2" name="Espace réservé du numéro de diapositive 1"/>
          <p:cNvSpPr>
            <a:spLocks noGrp="1"/>
          </p:cNvSpPr>
          <p:nvPr>
            <p:ph type="sldNum" sz="quarter" idx="13"/>
          </p:nvPr>
        </p:nvSpPr>
        <p:spPr/>
        <p:txBody>
          <a:bodyPr/>
          <a:lstStyle/>
          <a:p>
            <a:pPr algn="r"/>
            <a:fld id="{F99EC173-99AE-4773-AB25-02E469A13EAE}" type="slidenum">
              <a:rPr kumimoji="0" lang="fr-FR" sz="1200" smtClean="0">
                <a:solidFill>
                  <a:schemeClr val="tx2"/>
                </a:solidFill>
              </a:rPr>
              <a:pPr algn="r"/>
              <a:t>4</a:t>
            </a:fld>
            <a:endParaRPr kumimoji="0" lang="fr-FR"/>
          </a:p>
        </p:txBody>
      </p:sp>
      <p:sp>
        <p:nvSpPr>
          <p:cNvPr id="5" name="ZoneTexte 4"/>
          <p:cNvSpPr txBox="1"/>
          <p:nvPr/>
        </p:nvSpPr>
        <p:spPr>
          <a:xfrm>
            <a:off x="642910" y="5500702"/>
            <a:ext cx="5000660" cy="369332"/>
          </a:xfrm>
          <a:prstGeom prst="rect">
            <a:avLst/>
          </a:prstGeom>
          <a:noFill/>
        </p:spPr>
        <p:txBody>
          <a:bodyPr wrap="square" rtlCol="0">
            <a:spAutoFit/>
          </a:bodyPr>
          <a:lstStyle/>
          <a:p>
            <a:r>
              <a:rPr smtClean="0"/>
              <a:t>Actuellement CDI chez Oracle</a:t>
            </a:r>
            <a:endParaRPr lang="fr-FR" dirty="0"/>
          </a:p>
        </p:txBody>
      </p:sp>
      <p:sp>
        <p:nvSpPr>
          <p:cNvPr id="6" name="ZoneTexte 5"/>
          <p:cNvSpPr txBox="1"/>
          <p:nvPr/>
        </p:nvSpPr>
        <p:spPr>
          <a:xfrm>
            <a:off x="642910" y="6286520"/>
            <a:ext cx="7786742" cy="369332"/>
          </a:xfrm>
          <a:prstGeom prst="rect">
            <a:avLst/>
          </a:prstGeom>
          <a:noFill/>
        </p:spPr>
        <p:txBody>
          <a:bodyPr wrap="square" rtlCol="0">
            <a:spAutoFit/>
          </a:bodyPr>
          <a:lstStyle/>
          <a:p>
            <a:r>
              <a:rPr lang="fr-FR" dirty="0" smtClean="0"/>
              <a:t>P</a:t>
            </a:r>
            <a:r>
              <a:rPr smtClean="0"/>
              <a:t>ortrait : </a:t>
            </a:r>
            <a:r>
              <a:rPr lang="fr-FR" dirty="0" smtClean="0">
                <a:hlinkClick r:id="rId3"/>
              </a:rPr>
              <a:t>vidéo portrait</a:t>
            </a:r>
            <a:endParaRPr lang="fr-FR" dirty="0"/>
          </a:p>
        </p:txBody>
      </p:sp>
    </p:spTree>
    <p:extLst>
      <p:ext uri="{BB962C8B-B14F-4D97-AF65-F5344CB8AC3E}">
        <p14:creationId xmlns="" xmlns:p14="http://schemas.microsoft.com/office/powerpoint/2010/main" val="1519996259"/>
      </p:ext>
    </p:extLst>
  </p:cSld>
  <p:clrMapOvr>
    <a:masterClrMapping/>
  </p:clrMapOvr>
  <p:transition spd="med" advTm="10000">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4" presetClass="path" presetSubtype="0" accel="50000" decel="50000" fill="hold" grpId="0" nodeType="clickEffect">
                                  <p:stCondLst>
                                    <p:cond delay="0"/>
                                  </p:stCondLst>
                                  <p:childTnLst>
                                    <p:animMotion origin="layout" path="M 0 0  L 0 -0.33333  E" pathEditMode="relative" ptsTypes="">
                                      <p:cBhvr>
                                        <p:cTn id="12" dur="2000" fill="hold"/>
                                        <p:tgtEl>
                                          <p:spTgt spid="5"/>
                                        </p:tgtEl>
                                        <p:attrNameLst>
                                          <p:attrName>ppt_x</p:attrName>
                                          <p:attrName>ppt_y</p:attrName>
                                        </p:attrNameLst>
                                      </p:cBhvr>
                                    </p:animMotion>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1"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2"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box(in)">
                                      <p:cBhvr>
                                        <p:cTn id="27" dur="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box(in)">
                                      <p:cBhvr>
                                        <p:cTn id="32" dur="5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box(in)">
                                      <p:cBhvr>
                                        <p:cTn id="37" dur="5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box(in)">
                                      <p:cBhvr>
                                        <p:cTn id="42" dur="500"/>
                                        <p:tgtEl>
                                          <p:spTgt spid="4">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3"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blinds(horizontal)">
                                      <p:cBhvr>
                                        <p:cTn id="4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p:bldP spid="5" grpId="0"/>
      <p:bldP spid="5" grpId="1"/>
      <p:bldP spid="5" grpId="2"/>
      <p:bldP spid="5" grpId="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1"/>
          </p:nvPr>
        </p:nvSpPr>
        <p:spPr>
          <a:xfrm>
            <a:off x="4355976" y="908720"/>
            <a:ext cx="4551040" cy="2304256"/>
          </a:xfrm>
        </p:spPr>
        <p:txBody>
          <a:bodyPr/>
          <a:lstStyle/>
          <a:p>
            <a:r>
              <a:rPr lang="fr-FR" dirty="0"/>
              <a:t>BAC STMG RHC</a:t>
            </a:r>
          </a:p>
          <a:p>
            <a:r>
              <a:rPr lang="fr-FR" dirty="0"/>
              <a:t>DUT TC à Sceaux</a:t>
            </a:r>
          </a:p>
          <a:p>
            <a:r>
              <a:rPr lang="fr-FR" dirty="0" err="1"/>
              <a:t>Bachelor</a:t>
            </a:r>
            <a:r>
              <a:rPr lang="fr-FR" dirty="0"/>
              <a:t> Marketing en alternance</a:t>
            </a:r>
          </a:p>
          <a:p>
            <a:r>
              <a:rPr lang="fr-FR" dirty="0"/>
              <a:t>Actuellement en 1ère année de Master Sport Marketing et Communication à Sup de Pub</a:t>
            </a:r>
          </a:p>
        </p:txBody>
      </p:sp>
      <p:sp>
        <p:nvSpPr>
          <p:cNvPr id="2" name="Espace réservé du numéro de diapositive 1"/>
          <p:cNvSpPr>
            <a:spLocks noGrp="1"/>
          </p:cNvSpPr>
          <p:nvPr>
            <p:ph type="sldNum" sz="quarter" idx="13"/>
          </p:nvPr>
        </p:nvSpPr>
        <p:spPr/>
        <p:txBody>
          <a:bodyPr/>
          <a:lstStyle/>
          <a:p>
            <a:pPr algn="r"/>
            <a:fld id="{F99EC173-99AE-4773-AB25-02E469A13EAE}" type="slidenum">
              <a:rPr kumimoji="0" lang="fr-FR" sz="1200" smtClean="0">
                <a:solidFill>
                  <a:schemeClr val="tx2"/>
                </a:solidFill>
              </a:rPr>
              <a:pPr algn="r"/>
              <a:t>5</a:t>
            </a:fld>
            <a:endParaRPr kumimoji="0" lang="fr-FR"/>
          </a:p>
        </p:txBody>
      </p:sp>
      <p:sp>
        <p:nvSpPr>
          <p:cNvPr id="3" name="Rectangle 2"/>
          <p:cNvSpPr/>
          <p:nvPr/>
        </p:nvSpPr>
        <p:spPr>
          <a:xfrm>
            <a:off x="251520" y="4437112"/>
            <a:ext cx="3888432" cy="1754326"/>
          </a:xfrm>
          <a:prstGeom prst="rect">
            <a:avLst/>
          </a:prstGeom>
        </p:spPr>
        <p:txBody>
          <a:bodyPr wrap="square">
            <a:spAutoFit/>
          </a:bodyPr>
          <a:lstStyle/>
          <a:p>
            <a:r>
              <a:rPr lang="fr-FR" dirty="0">
                <a:latin typeface="+mj-lt"/>
              </a:rPr>
              <a:t>Bac STMG RHC</a:t>
            </a:r>
          </a:p>
          <a:p>
            <a:r>
              <a:rPr lang="fr-FR" dirty="0">
                <a:latin typeface="+mj-lt"/>
              </a:rPr>
              <a:t>Licence en alternance Gestion des organisations au lycée Mounier de </a:t>
            </a:r>
            <a:r>
              <a:rPr lang="fr-FR" dirty="0" err="1">
                <a:latin typeface="+mj-lt"/>
              </a:rPr>
              <a:t>Chatenay</a:t>
            </a:r>
            <a:r>
              <a:rPr lang="fr-FR" dirty="0">
                <a:latin typeface="+mj-lt"/>
              </a:rPr>
              <a:t> </a:t>
            </a:r>
            <a:r>
              <a:rPr lang="fr-FR" dirty="0" err="1">
                <a:latin typeface="+mj-lt"/>
              </a:rPr>
              <a:t>Malabry</a:t>
            </a:r>
            <a:r>
              <a:rPr lang="fr-FR" dirty="0">
                <a:latin typeface="+mj-lt"/>
              </a:rPr>
              <a:t>.</a:t>
            </a:r>
          </a:p>
          <a:p>
            <a:r>
              <a:rPr lang="fr-FR" dirty="0">
                <a:latin typeface="+mj-lt"/>
              </a:rPr>
              <a:t>Actuellement responsable RH dans une boulangerie.</a:t>
            </a:r>
          </a:p>
        </p:txBody>
      </p:sp>
      <p:sp>
        <p:nvSpPr>
          <p:cNvPr id="6" name="ZoneTexte 5"/>
          <p:cNvSpPr txBox="1"/>
          <p:nvPr/>
        </p:nvSpPr>
        <p:spPr>
          <a:xfrm>
            <a:off x="179512" y="1052736"/>
            <a:ext cx="4680520" cy="1107996"/>
          </a:xfrm>
          <a:prstGeom prst="rect">
            <a:avLst/>
          </a:prstGeom>
          <a:noFill/>
        </p:spPr>
        <p:txBody>
          <a:bodyPr wrap="square" rtlCol="0">
            <a:spAutoFit/>
          </a:bodyPr>
          <a:lstStyle/>
          <a:p>
            <a:r>
              <a:rPr lang="fr-FR" sz="6600" dirty="0"/>
              <a:t>Lucy</a:t>
            </a:r>
            <a:endParaRPr lang="fr-FR" sz="6600" dirty="0">
              <a:latin typeface="Brush Script Std" pitchFamily="66" charset="0"/>
            </a:endParaRPr>
          </a:p>
        </p:txBody>
      </p:sp>
      <p:sp>
        <p:nvSpPr>
          <p:cNvPr id="8" name="ZoneTexte 7"/>
          <p:cNvSpPr txBox="1"/>
          <p:nvPr/>
        </p:nvSpPr>
        <p:spPr>
          <a:xfrm>
            <a:off x="4932040" y="4760277"/>
            <a:ext cx="3672408" cy="1107996"/>
          </a:xfrm>
          <a:prstGeom prst="rect">
            <a:avLst/>
          </a:prstGeom>
          <a:noFill/>
        </p:spPr>
        <p:txBody>
          <a:bodyPr wrap="square" rtlCol="0">
            <a:spAutoFit/>
          </a:bodyPr>
          <a:lstStyle/>
          <a:p>
            <a:r>
              <a:rPr lang="fr-FR" sz="6600" dirty="0" smtClean="0"/>
              <a:t>Lara</a:t>
            </a:r>
            <a:endParaRPr lang="fr-FR" sz="6600" b="1" dirty="0">
              <a:latin typeface="Brush Script Std" pitchFamily="66" charset="0"/>
            </a:endParaRPr>
          </a:p>
        </p:txBody>
      </p:sp>
    </p:spTree>
    <p:extLst>
      <p:ext uri="{BB962C8B-B14F-4D97-AF65-F5344CB8AC3E}">
        <p14:creationId xmlns="" xmlns:p14="http://schemas.microsoft.com/office/powerpoint/2010/main" val="3324066509"/>
      </p:ext>
    </p:extLst>
  </p:cSld>
  <p:clrMapOvr>
    <a:masterClrMapping/>
  </p:clrMapOvr>
  <p:transition spd="med" advTm="10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box(in)">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box(in)">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box(in)">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box(in)">
                                      <p:cBhvr>
                                        <p:cTn id="28" dur="500"/>
                                        <p:tgtEl>
                                          <p:spTgt spid="4">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box(in)">
                                      <p:cBhvr>
                                        <p:cTn id="3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1"/>
          </p:nvPr>
        </p:nvSpPr>
        <p:spPr>
          <a:xfrm>
            <a:off x="3357554" y="785794"/>
            <a:ext cx="5549462" cy="3214710"/>
          </a:xfrm>
        </p:spPr>
        <p:txBody>
          <a:bodyPr/>
          <a:lstStyle/>
          <a:p>
            <a:endParaRPr smtClean="0"/>
          </a:p>
          <a:p>
            <a:r>
              <a:rPr smtClean="0"/>
              <a:t>B</a:t>
            </a:r>
            <a:r>
              <a:rPr smtClean="0"/>
              <a:t>ac </a:t>
            </a:r>
            <a:r>
              <a:rPr smtClean="0"/>
              <a:t>STMG SIG</a:t>
            </a:r>
          </a:p>
          <a:p>
            <a:r>
              <a:rPr smtClean="0"/>
              <a:t>​BTS SIO option SISR (Solutions d'Infrastructure, Systèmes et Réseaux)</a:t>
            </a:r>
          </a:p>
          <a:p>
            <a:r>
              <a:rPr smtClean="0"/>
              <a:t>Licence pro Métiers des Réseaux et de la Télécommunication à l'université de St Quentin</a:t>
            </a:r>
          </a:p>
          <a:p>
            <a:r>
              <a:rPr smtClean="0"/>
              <a:t>Master IRS (Ingéniérie des Réseaux et Systèmes) à l'université de Saclay </a:t>
            </a:r>
            <a:r>
              <a:rPr lang="fr-FR" dirty="0" smtClean="0"/>
              <a:t>Marketing et </a:t>
            </a:r>
            <a:r>
              <a:rPr lang="fr-FR" dirty="0"/>
              <a:t>Communication à Sup de Pub</a:t>
            </a:r>
          </a:p>
        </p:txBody>
      </p:sp>
      <p:sp>
        <p:nvSpPr>
          <p:cNvPr id="2" name="Espace réservé du numéro de diapositive 1"/>
          <p:cNvSpPr>
            <a:spLocks noGrp="1"/>
          </p:cNvSpPr>
          <p:nvPr>
            <p:ph type="sldNum" sz="quarter" idx="13"/>
          </p:nvPr>
        </p:nvSpPr>
        <p:spPr/>
        <p:txBody>
          <a:bodyPr/>
          <a:lstStyle/>
          <a:p>
            <a:pPr algn="r"/>
            <a:fld id="{F99EC173-99AE-4773-AB25-02E469A13EAE}" type="slidenum">
              <a:rPr kumimoji="0" lang="fr-FR" sz="1200" smtClean="0">
                <a:solidFill>
                  <a:schemeClr val="tx2"/>
                </a:solidFill>
              </a:rPr>
              <a:pPr algn="r"/>
              <a:t>6</a:t>
            </a:fld>
            <a:endParaRPr kumimoji="0" lang="fr-FR"/>
          </a:p>
        </p:txBody>
      </p:sp>
      <p:sp>
        <p:nvSpPr>
          <p:cNvPr id="3" name="Rectangle 2"/>
          <p:cNvSpPr/>
          <p:nvPr/>
        </p:nvSpPr>
        <p:spPr>
          <a:xfrm>
            <a:off x="142844" y="5286388"/>
            <a:ext cx="7320876" cy="1200329"/>
          </a:xfrm>
          <a:prstGeom prst="rect">
            <a:avLst/>
          </a:prstGeom>
        </p:spPr>
        <p:txBody>
          <a:bodyPr wrap="square">
            <a:spAutoFit/>
          </a:bodyPr>
          <a:lstStyle/>
          <a:p>
            <a:r>
              <a:rPr smtClean="0"/>
              <a:t>​Actuellement en poste à la maire de Fontenay comme administratrice des systèmes d'information</a:t>
            </a:r>
          </a:p>
          <a:p>
            <a:r>
              <a:rPr smtClean="0"/>
              <a:t/>
            </a:r>
            <a:br>
              <a:rPr smtClean="0"/>
            </a:br>
            <a:endParaRPr/>
          </a:p>
        </p:txBody>
      </p:sp>
      <p:sp>
        <p:nvSpPr>
          <p:cNvPr id="6" name="ZoneTexte 5"/>
          <p:cNvSpPr txBox="1"/>
          <p:nvPr/>
        </p:nvSpPr>
        <p:spPr>
          <a:xfrm>
            <a:off x="179512" y="1052736"/>
            <a:ext cx="4680520" cy="1107996"/>
          </a:xfrm>
          <a:prstGeom prst="rect">
            <a:avLst/>
          </a:prstGeom>
          <a:noFill/>
        </p:spPr>
        <p:txBody>
          <a:bodyPr wrap="square" rtlCol="0">
            <a:spAutoFit/>
          </a:bodyPr>
          <a:lstStyle/>
          <a:p>
            <a:r>
              <a:rPr sz="6600" smtClean="0">
                <a:latin typeface="Brush Script Std" pitchFamily="66" charset="0"/>
              </a:rPr>
              <a:t>Mélanie</a:t>
            </a:r>
            <a:endParaRPr lang="fr-FR" sz="6600" dirty="0">
              <a:latin typeface="Brush Script Std" pitchFamily="66" charset="0"/>
            </a:endParaRPr>
          </a:p>
        </p:txBody>
      </p:sp>
    </p:spTree>
    <p:extLst>
      <p:ext uri="{BB962C8B-B14F-4D97-AF65-F5344CB8AC3E}">
        <p14:creationId xmlns="" xmlns:p14="http://schemas.microsoft.com/office/powerpoint/2010/main" val="3324066509"/>
      </p:ext>
    </p:extLst>
  </p:cSld>
  <p:clrMapOvr>
    <a:masterClrMapping/>
  </p:clrMapOvr>
  <p:transition spd="med" advTm="10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box(in)">
                                      <p:cBhvr>
                                        <p:cTn id="13" dur="5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box(in)">
                                      <p:cBhvr>
                                        <p:cTn id="18" dur="500"/>
                                        <p:tgtEl>
                                          <p:spTgt spid="4">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box(in)">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box(in)">
                                      <p:cBhvr>
                                        <p:cTn id="28" dur="500"/>
                                        <p:tgtEl>
                                          <p:spTgt spid="4">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blinds(horizontal)">
                                      <p:cBhvr>
                                        <p:cTn id="3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1"/>
          </p:nvPr>
        </p:nvSpPr>
        <p:spPr>
          <a:xfrm>
            <a:off x="4067944" y="1196752"/>
            <a:ext cx="4407024" cy="2808312"/>
          </a:xfrm>
        </p:spPr>
        <p:txBody>
          <a:bodyPr/>
          <a:lstStyle/>
          <a:p>
            <a:endParaRPr lang="fr-FR" dirty="0" smtClean="0"/>
          </a:p>
          <a:p>
            <a:endParaRPr lang="fr-FR" dirty="0"/>
          </a:p>
          <a:p>
            <a:endParaRPr lang="fr-FR" dirty="0" smtClean="0"/>
          </a:p>
          <a:p>
            <a:r>
              <a:rPr lang="fr-FR" dirty="0" smtClean="0"/>
              <a:t>Bac </a:t>
            </a:r>
            <a:r>
              <a:rPr lang="fr-FR" dirty="0"/>
              <a:t>STMG RHC</a:t>
            </a:r>
          </a:p>
          <a:p>
            <a:r>
              <a:rPr lang="fr-FR" dirty="0"/>
              <a:t>DUT GEA à Sceaux</a:t>
            </a:r>
          </a:p>
          <a:p>
            <a:r>
              <a:rPr lang="fr-FR" dirty="0"/>
              <a:t>Actuellement en 1ère année de Licence professionnelle en Métiers de la GRH  en apprentissage à l'IUT de Sceaux</a:t>
            </a:r>
          </a:p>
          <a:p>
            <a:r>
              <a:rPr lang="fr-FR" dirty="0"/>
              <a:t/>
            </a:r>
            <a:br>
              <a:rPr lang="fr-FR" dirty="0"/>
            </a:br>
            <a:endParaRPr lang="fr-FR" dirty="0"/>
          </a:p>
        </p:txBody>
      </p:sp>
      <p:sp>
        <p:nvSpPr>
          <p:cNvPr id="2" name="Espace réservé du numéro de diapositive 1"/>
          <p:cNvSpPr>
            <a:spLocks noGrp="1"/>
          </p:cNvSpPr>
          <p:nvPr>
            <p:ph type="sldNum" sz="quarter" idx="13"/>
          </p:nvPr>
        </p:nvSpPr>
        <p:spPr/>
        <p:txBody>
          <a:bodyPr/>
          <a:lstStyle/>
          <a:p>
            <a:pPr algn="r"/>
            <a:fld id="{F99EC173-99AE-4773-AB25-02E469A13EAE}" type="slidenum">
              <a:rPr kumimoji="0" lang="fr-FR" sz="1200" smtClean="0">
                <a:solidFill>
                  <a:schemeClr val="tx2"/>
                </a:solidFill>
              </a:rPr>
              <a:pPr algn="r"/>
              <a:t>7</a:t>
            </a:fld>
            <a:endParaRPr kumimoji="0" lang="fr-FR"/>
          </a:p>
        </p:txBody>
      </p:sp>
      <p:sp>
        <p:nvSpPr>
          <p:cNvPr id="3" name="ZoneTexte 2"/>
          <p:cNvSpPr txBox="1"/>
          <p:nvPr/>
        </p:nvSpPr>
        <p:spPr>
          <a:xfrm>
            <a:off x="251520" y="4784778"/>
            <a:ext cx="3240360" cy="923330"/>
          </a:xfrm>
          <a:prstGeom prst="rect">
            <a:avLst/>
          </a:prstGeom>
          <a:noFill/>
        </p:spPr>
        <p:txBody>
          <a:bodyPr wrap="square" rtlCol="0">
            <a:spAutoFit/>
          </a:bodyPr>
          <a:lstStyle/>
          <a:p>
            <a:r>
              <a:rPr lang="fr-FR" dirty="0" smtClean="0"/>
              <a:t>Bac </a:t>
            </a:r>
            <a:r>
              <a:rPr lang="fr-FR" dirty="0"/>
              <a:t>STMG RHC</a:t>
            </a:r>
          </a:p>
          <a:p>
            <a:r>
              <a:rPr lang="fr-FR" dirty="0"/>
              <a:t>1ère année de licence de droit</a:t>
            </a:r>
          </a:p>
          <a:p>
            <a:endParaRPr lang="fr-FR" dirty="0"/>
          </a:p>
        </p:txBody>
      </p:sp>
      <p:sp>
        <p:nvSpPr>
          <p:cNvPr id="6" name="ZoneTexte 5"/>
          <p:cNvSpPr txBox="1"/>
          <p:nvPr/>
        </p:nvSpPr>
        <p:spPr>
          <a:xfrm>
            <a:off x="4780681" y="4600112"/>
            <a:ext cx="3384376" cy="1107996"/>
          </a:xfrm>
          <a:prstGeom prst="rect">
            <a:avLst/>
          </a:prstGeom>
          <a:noFill/>
        </p:spPr>
        <p:txBody>
          <a:bodyPr wrap="square" rtlCol="0">
            <a:spAutoFit/>
          </a:bodyPr>
          <a:lstStyle/>
          <a:p>
            <a:r>
              <a:rPr lang="fr-FR" sz="6600" dirty="0" smtClean="0"/>
              <a:t>Léna</a:t>
            </a:r>
            <a:endParaRPr lang="fr-FR" sz="6600" dirty="0">
              <a:latin typeface="Brush Script Std" pitchFamily="66" charset="0"/>
            </a:endParaRPr>
          </a:p>
        </p:txBody>
      </p:sp>
      <p:sp>
        <p:nvSpPr>
          <p:cNvPr id="7" name="ZoneTexte 6"/>
          <p:cNvSpPr txBox="1"/>
          <p:nvPr/>
        </p:nvSpPr>
        <p:spPr>
          <a:xfrm>
            <a:off x="107504" y="1124744"/>
            <a:ext cx="4680520" cy="1107996"/>
          </a:xfrm>
          <a:prstGeom prst="rect">
            <a:avLst/>
          </a:prstGeom>
          <a:noFill/>
        </p:spPr>
        <p:txBody>
          <a:bodyPr wrap="square" rtlCol="0">
            <a:spAutoFit/>
          </a:bodyPr>
          <a:lstStyle/>
          <a:p>
            <a:r>
              <a:rPr lang="fr-FR" sz="6600" dirty="0" err="1" smtClean="0"/>
              <a:t>Sania</a:t>
            </a:r>
            <a:endParaRPr lang="fr-FR" sz="6600" dirty="0">
              <a:latin typeface="Brush Script Std" pitchFamily="66" charset="0"/>
            </a:endParaRPr>
          </a:p>
        </p:txBody>
      </p:sp>
    </p:spTree>
    <p:extLst>
      <p:ext uri="{BB962C8B-B14F-4D97-AF65-F5344CB8AC3E}">
        <p14:creationId xmlns="" xmlns:p14="http://schemas.microsoft.com/office/powerpoint/2010/main" val="1896588841"/>
      </p:ext>
    </p:extLst>
  </p:cSld>
  <p:clrMapOvr>
    <a:masterClrMapping/>
  </p:clrMapOvr>
  <p:transition spd="med" advTm="10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ox(in)">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ox(in)">
                                      <p:cBhvr>
                                        <p:cTn id="18" dur="5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box(in)">
                                      <p:cBhvr>
                                        <p:cTn id="23" dur="5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box(in)">
                                      <p:cBhvr>
                                        <p:cTn id="28" dur="500"/>
                                        <p:tgtEl>
                                          <p:spTgt spid="4">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ppt_x"/>
                                          </p:val>
                                        </p:tav>
                                        <p:tav tm="100000">
                                          <p:val>
                                            <p:strVal val="#ppt_x"/>
                                          </p:val>
                                        </p:tav>
                                      </p:tavLst>
                                    </p:anim>
                                    <p:anim calcmode="lin" valueType="num">
                                      <p:cBhvr additive="base">
                                        <p:cTn id="4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1"/>
          </p:nvPr>
        </p:nvSpPr>
        <p:spPr>
          <a:xfrm>
            <a:off x="3428992" y="785794"/>
            <a:ext cx="5478024" cy="3500462"/>
          </a:xfrm>
        </p:spPr>
        <p:txBody>
          <a:bodyPr/>
          <a:lstStyle/>
          <a:p>
            <a:r>
              <a:rPr smtClean="0"/>
              <a:t>- Bac STMG SIG</a:t>
            </a:r>
          </a:p>
          <a:p>
            <a:r>
              <a:rPr smtClean="0"/>
              <a:t>- Bachelor Conception de jeux et média interactifs à l'Institut Supérieur des Arts Appliqués (c'est une école privée)</a:t>
            </a:r>
          </a:p>
          <a:p>
            <a:r>
              <a:rPr smtClean="0"/>
              <a:t>​</a:t>
            </a:r>
          </a:p>
          <a:p>
            <a:endParaRPr lang="fr-FR" dirty="0"/>
          </a:p>
        </p:txBody>
      </p:sp>
      <p:sp>
        <p:nvSpPr>
          <p:cNvPr id="2" name="Espace réservé du numéro de diapositive 1"/>
          <p:cNvSpPr>
            <a:spLocks noGrp="1"/>
          </p:cNvSpPr>
          <p:nvPr>
            <p:ph type="sldNum" sz="quarter" idx="13"/>
          </p:nvPr>
        </p:nvSpPr>
        <p:spPr/>
        <p:txBody>
          <a:bodyPr/>
          <a:lstStyle/>
          <a:p>
            <a:pPr algn="r"/>
            <a:fld id="{F99EC173-99AE-4773-AB25-02E469A13EAE}" type="slidenum">
              <a:rPr kumimoji="0" lang="fr-FR" sz="1200" smtClean="0">
                <a:solidFill>
                  <a:schemeClr val="tx2"/>
                </a:solidFill>
              </a:rPr>
              <a:pPr algn="r"/>
              <a:t>8</a:t>
            </a:fld>
            <a:endParaRPr kumimoji="0" lang="fr-FR"/>
          </a:p>
        </p:txBody>
      </p:sp>
      <p:sp>
        <p:nvSpPr>
          <p:cNvPr id="3" name="Rectangle 2"/>
          <p:cNvSpPr/>
          <p:nvPr/>
        </p:nvSpPr>
        <p:spPr>
          <a:xfrm>
            <a:off x="251520" y="4437112"/>
            <a:ext cx="3888432" cy="369332"/>
          </a:xfrm>
          <a:prstGeom prst="rect">
            <a:avLst/>
          </a:prstGeom>
        </p:spPr>
        <p:txBody>
          <a:bodyPr wrap="square">
            <a:spAutoFit/>
          </a:bodyPr>
          <a:lstStyle/>
          <a:p>
            <a:r>
              <a:rPr smtClean="0"/>
              <a:t>​</a:t>
            </a:r>
            <a:endParaRPr/>
          </a:p>
        </p:txBody>
      </p:sp>
      <p:sp>
        <p:nvSpPr>
          <p:cNvPr id="6" name="ZoneTexte 5"/>
          <p:cNvSpPr txBox="1"/>
          <p:nvPr/>
        </p:nvSpPr>
        <p:spPr>
          <a:xfrm>
            <a:off x="179512" y="1052736"/>
            <a:ext cx="4680520" cy="2123658"/>
          </a:xfrm>
          <a:prstGeom prst="rect">
            <a:avLst/>
          </a:prstGeom>
          <a:noFill/>
        </p:spPr>
        <p:txBody>
          <a:bodyPr wrap="square" rtlCol="0">
            <a:spAutoFit/>
          </a:bodyPr>
          <a:lstStyle/>
          <a:p>
            <a:r>
              <a:rPr sz="6600" smtClean="0">
                <a:latin typeface="Brush Script Std" pitchFamily="66" charset="0"/>
              </a:rPr>
              <a:t>Nicolas</a:t>
            </a:r>
          </a:p>
          <a:p>
            <a:endParaRPr lang="fr-FR" sz="6600" dirty="0">
              <a:latin typeface="Brush Script Std" pitchFamily="66" charset="0"/>
            </a:endParaRPr>
          </a:p>
        </p:txBody>
      </p:sp>
      <p:sp>
        <p:nvSpPr>
          <p:cNvPr id="7" name="ZoneTexte 6"/>
          <p:cNvSpPr txBox="1"/>
          <p:nvPr/>
        </p:nvSpPr>
        <p:spPr>
          <a:xfrm>
            <a:off x="642910" y="5357826"/>
            <a:ext cx="7286676" cy="646331"/>
          </a:xfrm>
          <a:prstGeom prst="rect">
            <a:avLst/>
          </a:prstGeom>
          <a:noFill/>
        </p:spPr>
        <p:txBody>
          <a:bodyPr wrap="square" rtlCol="0">
            <a:spAutoFit/>
          </a:bodyPr>
          <a:lstStyle/>
          <a:p>
            <a:r>
              <a:rPr smtClean="0"/>
              <a:t>Actuellement infographiste 3D chez Moderlab à Paris en CDI</a:t>
            </a:r>
          </a:p>
          <a:p>
            <a:endParaRPr lang="fr-FR" dirty="0"/>
          </a:p>
        </p:txBody>
      </p:sp>
    </p:spTree>
    <p:extLst>
      <p:ext uri="{BB962C8B-B14F-4D97-AF65-F5344CB8AC3E}">
        <p14:creationId xmlns="" xmlns:p14="http://schemas.microsoft.com/office/powerpoint/2010/main" val="3324066509"/>
      </p:ext>
    </p:extLst>
  </p:cSld>
  <p:clrMapOvr>
    <a:masterClrMapping/>
  </p:clrMapOvr>
  <p:transition spd="med" advTm="10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box(in)">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box(in)">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box(in)">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linds(horizontal)">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1"/>
          </p:nvPr>
        </p:nvSpPr>
        <p:spPr>
          <a:xfrm>
            <a:off x="3428992" y="785794"/>
            <a:ext cx="5478024" cy="3500462"/>
          </a:xfrm>
        </p:spPr>
        <p:txBody>
          <a:bodyPr/>
          <a:lstStyle/>
          <a:p>
            <a:r>
              <a:rPr smtClean="0"/>
              <a:t> </a:t>
            </a:r>
            <a:r>
              <a:rPr smtClean="0"/>
              <a:t>Bac SIG</a:t>
            </a:r>
          </a:p>
          <a:p>
            <a:r>
              <a:rPr smtClean="0"/>
              <a:t>​BPJEPS </a:t>
            </a:r>
            <a:r>
              <a:rPr smtClean="0"/>
              <a:t>éducateur sportif mention AAN -  activités aquatiques et natation</a:t>
            </a:r>
          </a:p>
          <a:p>
            <a:r>
              <a:rPr smtClean="0"/>
              <a:t>​DEUST </a:t>
            </a:r>
            <a:r>
              <a:rPr smtClean="0"/>
              <a:t>AGAPSC - animation et gestion des activités physiques et sportives et culturelles option activités nautiques bien être santé</a:t>
            </a:r>
          </a:p>
          <a:p>
            <a:r>
              <a:rPr smtClean="0"/>
              <a:t>​Licence </a:t>
            </a:r>
            <a:r>
              <a:rPr smtClean="0"/>
              <a:t>Management </a:t>
            </a:r>
            <a:r>
              <a:rPr smtClean="0"/>
              <a:t>du </a:t>
            </a:r>
            <a:r>
              <a:rPr smtClean="0"/>
              <a:t>Sport</a:t>
            </a:r>
            <a:endParaRPr smtClean="0"/>
          </a:p>
          <a:p>
            <a:r>
              <a:rPr smtClean="0"/>
              <a:t>​Master </a:t>
            </a:r>
            <a:r>
              <a:rPr smtClean="0"/>
              <a:t>Sport Business</a:t>
            </a:r>
          </a:p>
          <a:p>
            <a:endParaRPr lang="fr-FR" dirty="0"/>
          </a:p>
        </p:txBody>
      </p:sp>
      <p:sp>
        <p:nvSpPr>
          <p:cNvPr id="2" name="Espace réservé du numéro de diapositive 1"/>
          <p:cNvSpPr>
            <a:spLocks noGrp="1"/>
          </p:cNvSpPr>
          <p:nvPr>
            <p:ph type="sldNum" sz="quarter" idx="13"/>
          </p:nvPr>
        </p:nvSpPr>
        <p:spPr/>
        <p:txBody>
          <a:bodyPr/>
          <a:lstStyle/>
          <a:p>
            <a:pPr algn="r"/>
            <a:fld id="{F99EC173-99AE-4773-AB25-02E469A13EAE}" type="slidenum">
              <a:rPr kumimoji="0" lang="fr-FR" sz="1200" smtClean="0">
                <a:solidFill>
                  <a:schemeClr val="tx2"/>
                </a:solidFill>
              </a:rPr>
              <a:pPr algn="r"/>
              <a:t>9</a:t>
            </a:fld>
            <a:endParaRPr kumimoji="0" lang="fr-FR"/>
          </a:p>
        </p:txBody>
      </p:sp>
      <p:sp>
        <p:nvSpPr>
          <p:cNvPr id="3" name="Rectangle 2"/>
          <p:cNvSpPr/>
          <p:nvPr/>
        </p:nvSpPr>
        <p:spPr>
          <a:xfrm>
            <a:off x="251520" y="4437112"/>
            <a:ext cx="3888432" cy="369332"/>
          </a:xfrm>
          <a:prstGeom prst="rect">
            <a:avLst/>
          </a:prstGeom>
        </p:spPr>
        <p:txBody>
          <a:bodyPr wrap="square">
            <a:spAutoFit/>
          </a:bodyPr>
          <a:lstStyle/>
          <a:p>
            <a:r>
              <a:rPr smtClean="0"/>
              <a:t>​</a:t>
            </a:r>
            <a:endParaRPr/>
          </a:p>
        </p:txBody>
      </p:sp>
      <p:sp>
        <p:nvSpPr>
          <p:cNvPr id="7" name="ZoneTexte 6"/>
          <p:cNvSpPr txBox="1"/>
          <p:nvPr/>
        </p:nvSpPr>
        <p:spPr>
          <a:xfrm>
            <a:off x="642910" y="5357826"/>
            <a:ext cx="7858180" cy="923330"/>
          </a:xfrm>
          <a:prstGeom prst="rect">
            <a:avLst/>
          </a:prstGeom>
          <a:noFill/>
        </p:spPr>
        <p:txBody>
          <a:bodyPr wrap="square" rtlCol="0">
            <a:spAutoFit/>
          </a:bodyPr>
          <a:lstStyle/>
          <a:p>
            <a:r>
              <a:rPr smtClean="0"/>
              <a:t>Actuellement responsable région PACA </a:t>
            </a:r>
            <a:r>
              <a:rPr smtClean="0"/>
              <a:t>d'une </a:t>
            </a:r>
            <a:r>
              <a:rPr smtClean="0"/>
              <a:t>entreprise  </a:t>
            </a:r>
            <a:r>
              <a:rPr smtClean="0"/>
              <a:t>qui commercialise des produits bio spécifiquement à destination des sportifs</a:t>
            </a:r>
          </a:p>
          <a:p>
            <a:endParaRPr lang="fr-FR" dirty="0"/>
          </a:p>
        </p:txBody>
      </p:sp>
      <p:sp>
        <p:nvSpPr>
          <p:cNvPr id="8" name="ZoneTexte 7"/>
          <p:cNvSpPr txBox="1"/>
          <p:nvPr/>
        </p:nvSpPr>
        <p:spPr>
          <a:xfrm>
            <a:off x="179512" y="1052736"/>
            <a:ext cx="4680520" cy="2123658"/>
          </a:xfrm>
          <a:prstGeom prst="rect">
            <a:avLst/>
          </a:prstGeom>
          <a:noFill/>
        </p:spPr>
        <p:txBody>
          <a:bodyPr wrap="square" rtlCol="0">
            <a:spAutoFit/>
          </a:bodyPr>
          <a:lstStyle/>
          <a:p>
            <a:r>
              <a:rPr sz="6600" smtClean="0">
                <a:latin typeface="Brush Script Std" pitchFamily="66" charset="0"/>
              </a:rPr>
              <a:t>Joris</a:t>
            </a:r>
          </a:p>
          <a:p>
            <a:endParaRPr lang="fr-FR" sz="6600" dirty="0">
              <a:latin typeface="Brush Script Std" pitchFamily="66" charset="0"/>
            </a:endParaRPr>
          </a:p>
        </p:txBody>
      </p:sp>
    </p:spTree>
    <p:extLst>
      <p:ext uri="{BB962C8B-B14F-4D97-AF65-F5344CB8AC3E}">
        <p14:creationId xmlns="" xmlns:p14="http://schemas.microsoft.com/office/powerpoint/2010/main" val="3324066509"/>
      </p:ext>
    </p:extLst>
  </p:cSld>
  <p:clrMapOvr>
    <a:masterClrMapping/>
  </p:clrMapOvr>
  <p:transition spd="med" advTm="10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box(in)">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box(in)">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box(in)">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box(in)">
                                      <p:cBhvr>
                                        <p:cTn id="28" dur="500"/>
                                        <p:tgtEl>
                                          <p:spTgt spid="4">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box(in)">
                                      <p:cBhvr>
                                        <p:cTn id="33" dur="500"/>
                                        <p:tgtEl>
                                          <p:spTgt spid="4">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blinds(horizontal)">
                                      <p:cBhvr>
                                        <p:cTn id="3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Album photo classiqu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70000"/>
                <a:satMod val="350000"/>
              </a:schemeClr>
            </a:gs>
          </a:gsLst>
          <a:path path="circle">
            <a:fillToRect l="51000" t="-20000" r="200000" b="100000"/>
          </a:path>
        </a:gradFill>
        <a:blipFill>
          <a:blip xmlns:r="http://schemas.openxmlformats.org/officeDocument/2006/relationships" r:embed="rId1">
            <a:duotone>
              <a:schemeClr val="phClr">
                <a:shade val="25000"/>
                <a:satMod val="350000"/>
              </a:schemeClr>
              <a:schemeClr val="phClr">
                <a:tint val="83000"/>
                <a:satMod val="115000"/>
              </a:schemeClr>
            </a:duotone>
          </a:blip>
          <a:tile tx="0" ty="0" sx="120000" sy="120000" flip="xy" algn="t"/>
        </a:blipFill>
      </a:bgFillStyleLst>
    </a:fmtScheme>
  </a:themeElements>
  <a:objectDefaults/>
  <a:extraClrSchemeLst/>
</a:theme>
</file>

<file path=ppt/theme/theme2.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ClassicPhotoAlbum</Template>
  <TotalTime>0</TotalTime>
  <Words>321</Words>
  <Application>Microsoft Office PowerPoint</Application>
  <PresentationFormat>Affichage à l'écran (4:3)</PresentationFormat>
  <Paragraphs>106</Paragraphs>
  <Slides>12</Slides>
  <Notes>12</Notes>
  <HiddenSlides>0</HiddenSlides>
  <MMClips>0</MMClips>
  <ScaleCrop>false</ScaleCrop>
  <HeadingPairs>
    <vt:vector size="4" baseType="variant">
      <vt:variant>
        <vt:lpstr>Thème</vt:lpstr>
      </vt:variant>
      <vt:variant>
        <vt:i4>2</vt:i4>
      </vt:variant>
      <vt:variant>
        <vt:lpstr>Titres des diapositives</vt:lpstr>
      </vt:variant>
      <vt:variant>
        <vt:i4>12</vt:i4>
      </vt:variant>
    </vt:vector>
  </HeadingPairs>
  <TitlesOfParts>
    <vt:vector size="14" baseType="lpstr">
      <vt:lpstr>Album photo classique</vt:lpstr>
      <vt:lpstr>Débit</vt:lpstr>
      <vt:lpstr>Parcours d’anciens élèves</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2021-12-30T17:19:39Z</dcterms:created>
  <dcterms:modified xsi:type="dcterms:W3CDTF">2022-02-08T14:15:51Z</dcterms:modified>
</cp:coreProperties>
</file>